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67" r:id="rId6"/>
    <p:sldId id="268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3º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708101" y="762836"/>
            <a:ext cx="13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endParaRPr lang="pt-BR" sz="2800" dirty="0"/>
          </a:p>
        </p:txBody>
      </p:sp>
      <p:sp>
        <p:nvSpPr>
          <p:cNvPr id="20" name="Retângulo 19"/>
          <p:cNvSpPr/>
          <p:nvPr/>
        </p:nvSpPr>
        <p:spPr>
          <a:xfrm>
            <a:off x="252547" y="1315535"/>
            <a:ext cx="11660779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COPIE O NOME DOS NÚMEROS NO SEU CADERNO.</a:t>
            </a:r>
          </a:p>
        </p:txBody>
      </p:sp>
      <p:pic>
        <p:nvPicPr>
          <p:cNvPr id="34" name="Imagem 3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50"/>
          <a:stretch/>
        </p:blipFill>
        <p:spPr>
          <a:xfrm>
            <a:off x="2631941" y="2137520"/>
            <a:ext cx="7165201" cy="4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0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Retângulo 19"/>
          <p:cNvSpPr/>
          <p:nvPr/>
        </p:nvSpPr>
        <p:spPr>
          <a:xfrm>
            <a:off x="252547" y="1315535"/>
            <a:ext cx="11660779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COPIE O NOME DOS NÚMEROS NO SEU CADERNO.</a:t>
            </a:r>
          </a:p>
        </p:txBody>
      </p:sp>
      <p:pic>
        <p:nvPicPr>
          <p:cNvPr id="21" name="Imagem 20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2" t="50306" r="202" b="-56"/>
          <a:stretch/>
        </p:blipFill>
        <p:spPr>
          <a:xfrm>
            <a:off x="2631941" y="2001040"/>
            <a:ext cx="7165201" cy="42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9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4"/>
            <a:chOff x="0" y="-2"/>
            <a:chExt cx="12202884" cy="2503439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2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7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2"/>
              <a:ext cx="6836228" cy="1763483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2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6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COPIE CADA NÚMERO NO SEU CADERNO E DEPOIS ESCREVA, AO LADO DO NÚMERO, A PRIMEIRA LETRA DO NOME DE CADA UM DOS NÚMEROS.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266" y="2456501"/>
            <a:ext cx="7053294" cy="396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4"/>
            <a:chOff x="0" y="-2"/>
            <a:chExt cx="12202884" cy="2503439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2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7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2"/>
              <a:ext cx="6836228" cy="1763483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2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6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ESCREVA NO SEU CADERNO, USANDO ALGARISMOS, O NÚMERO DE TELEFONE QUE ESTÁ NO RECADO QUE CARLA DEIXOU PARA A AMIGA DELA.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979998" y="2715906"/>
            <a:ext cx="8008539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FERNANDA,</a:t>
            </a:r>
          </a:p>
          <a:p>
            <a:endParaRPr lang="pt-BR" dirty="0"/>
          </a:p>
          <a:p>
            <a:r>
              <a:rPr lang="pt-BR" dirty="0" smtClean="0"/>
              <a:t>TELEFONE PARA NINA. ELA QUER FALAR COM VOCÊ.</a:t>
            </a:r>
          </a:p>
          <a:p>
            <a:r>
              <a:rPr lang="pt-BR" dirty="0" smtClean="0"/>
              <a:t>O NÚMERO DO TELEFONE DELA É: QUATRO, DOIS, SEIS, UM, DOIS, SETE, TRÊS, DOIS.</a:t>
            </a:r>
          </a:p>
          <a:p>
            <a:endParaRPr lang="pt-BR" dirty="0"/>
          </a:p>
          <a:p>
            <a:r>
              <a:rPr lang="pt-BR" dirty="0" smtClean="0"/>
              <a:t>BEIJO!</a:t>
            </a:r>
          </a:p>
          <a:p>
            <a:endParaRPr lang="pt-BR" dirty="0" smtClean="0"/>
          </a:p>
          <a:p>
            <a:r>
              <a:rPr lang="pt-BR" dirty="0" smtClean="0"/>
              <a:t>CARLINHA.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6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4"/>
            <a:chOff x="0" y="-2"/>
            <a:chExt cx="12202884" cy="2503439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2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7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2"/>
              <a:ext cx="6836228" cy="1763483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2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6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1419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ALGUMAS RUAS TÊM NOMES DE NÚMEROS. OBSERVE A SEGUIR PLACAS COM O NOME DE ALGUMAS RUAS. IDENTIFIQUE E ESCREVA NO SEU CADERNO, USANDO ALGARISMOS, OS NÚMEROS QUE APARECEM </a:t>
            </a:r>
            <a:r>
              <a:rPr lang="pt-BR" sz="25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 PLACAS.</a:t>
            </a:r>
            <a:endParaRPr lang="pt-BR" sz="25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418" y="4034933"/>
            <a:ext cx="2393988" cy="182809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69" y="4435097"/>
            <a:ext cx="2357459" cy="1797907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999" y="3074981"/>
            <a:ext cx="3133350" cy="239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32</cp:revision>
  <dcterms:created xsi:type="dcterms:W3CDTF">2020-03-26T18:29:34Z</dcterms:created>
  <dcterms:modified xsi:type="dcterms:W3CDTF">2020-04-03T19:32:28Z</dcterms:modified>
</cp:coreProperties>
</file>