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4" r:id="rId4"/>
    <p:sldId id="269" r:id="rId5"/>
    <p:sldId id="270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8DAB"/>
    <a:srgbClr val="3F96B0"/>
    <a:srgbClr val="006A88"/>
    <a:srgbClr val="C86673"/>
    <a:srgbClr val="0080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46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C1829E-C3B9-4F73-A145-DC56655798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85F2F4A-0027-4748-8876-48B6182633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CD80F4E-3A1B-43D2-8957-98FC30A3C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902D6-B149-4599-B37E-BC77000EFE40}" type="datetimeFigureOut">
              <a:rPr lang="pt-BR" smtClean="0"/>
              <a:t>03/04/2020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C5C0BB9-D09E-428B-A57F-8BF48A0BF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7E10E39-8BF3-49FB-AD9A-A7590BE11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10A00-A4F3-4630-B2B7-CE70A05D9E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1576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B3A397-ADA3-4C61-B515-39158ADD5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DAE2DA5-363D-458E-AF5C-49648D53B1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FEB1035-94B8-4AD1-B38A-2EF6B55CA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902D6-B149-4599-B37E-BC77000EFE40}" type="datetimeFigureOut">
              <a:rPr lang="pt-BR" smtClean="0"/>
              <a:t>03/04/2020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663249A-E204-4951-B320-CA3055CC4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15993C3-041B-4A03-95FC-036C764D1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10A00-A4F3-4630-B2B7-CE70A05D9E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4512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FD808D6-EED3-48B4-BB2B-3C7AF7F5F0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95B5082-CA83-437E-90B4-B055150C4F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CD8877D-8CD0-4A0B-9B7E-EC68624C9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902D6-B149-4599-B37E-BC77000EFE40}" type="datetimeFigureOut">
              <a:rPr lang="pt-BR" smtClean="0"/>
              <a:t>03/04/2020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50210AC-ACAF-4324-8D6E-07D3EC071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3A9C9EB-A000-4E20-ADA5-5F0C5E44C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10A00-A4F3-4630-B2B7-CE70A05D9E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7328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C5F972-161A-4745-9874-53B65A87A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41DC175-0AE5-40ED-AE73-85AF9E0F9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66A37F6-392C-4282-AE41-2DA8B2DA1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902D6-B149-4599-B37E-BC77000EFE40}" type="datetimeFigureOut">
              <a:rPr lang="pt-BR" smtClean="0"/>
              <a:t>03/04/2020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FF85D3-0128-4CF4-944A-3045D68CB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334A9A2-93D2-46E4-AE2A-FD08651CC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10A00-A4F3-4630-B2B7-CE70A05D9E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1691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CF659E-8F41-4FA0-95EE-BD8819412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07FF411-738B-4B47-9042-DCF614DE1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162A35A-9C33-4362-B5B2-C376B32C5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902D6-B149-4599-B37E-BC77000EFE40}" type="datetimeFigureOut">
              <a:rPr lang="pt-BR" smtClean="0"/>
              <a:t>03/04/2020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632C717-6E35-4BC4-AB2F-5BF16FE69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198D539-220B-45CB-9A17-9E9B68AB7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10A00-A4F3-4630-B2B7-CE70A05D9E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5585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B20DC6-1116-4320-8453-56057F352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6F82B14-E5DF-42B2-B173-966B08CC9F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7D4FB1E-E6ED-466F-B31E-3E42DE161F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0A76132-64EC-4F41-AC55-5444939DE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902D6-B149-4599-B37E-BC77000EFE40}" type="datetimeFigureOut">
              <a:rPr lang="pt-BR" smtClean="0"/>
              <a:t>03/04/2020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3160799-6BB7-41C5-A701-7EFDDB488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84FC2CE-D6F0-45A7-9F52-7E1AA24D0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10A00-A4F3-4630-B2B7-CE70A05D9E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5218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2BB747-6CA3-4E35-A567-9944A8BC9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93334D9-35DA-4AC3-ABB2-900F52BEFC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C6C207C-F6D0-4F74-95A0-355CE168FA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82F2EAF-C23B-47DF-9A84-59EEDC4FE6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BC96891B-D3BE-40EA-8962-B40A59B03F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C8C46FE-36AC-4E74-91F8-DFD8F119A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902D6-B149-4599-B37E-BC77000EFE40}" type="datetimeFigureOut">
              <a:rPr lang="pt-BR" smtClean="0"/>
              <a:t>03/04/2020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327504B-9492-4395-A625-A6DAC4B04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549892E8-F541-4C09-AA8F-F0EC1266E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10A00-A4F3-4630-B2B7-CE70A05D9E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5523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B95D21-AB77-47EF-A619-AD418C146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B89151F-566B-4687-8AE5-6A7A045EF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902D6-B149-4599-B37E-BC77000EFE40}" type="datetimeFigureOut">
              <a:rPr lang="pt-BR" smtClean="0"/>
              <a:t>03/04/2020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E0EA24E-F1D3-45DE-B310-FA094E0ED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87D63C8-43D3-4CF9-96AC-C35896651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10A00-A4F3-4630-B2B7-CE70A05D9E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3869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981FDB3-CAE7-4207-A83C-99DDCF9AF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902D6-B149-4599-B37E-BC77000EFE40}" type="datetimeFigureOut">
              <a:rPr lang="pt-BR" smtClean="0"/>
              <a:t>03/04/2020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4AAEF73-CF02-466F-BCBC-F0FC26CE2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BCFA0D4-6C51-45D6-B0F7-BD682B5B7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10A00-A4F3-4630-B2B7-CE70A05D9E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3264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BDBC7B-4F93-4275-BC80-FA6EA87C7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FAC8AE3-17FF-425D-947E-09E5DFD4BC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96BE3E3-0025-478A-BA62-82CFF5353B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3005DF9-D975-41CD-A5D1-FCC93B78C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902D6-B149-4599-B37E-BC77000EFE40}" type="datetimeFigureOut">
              <a:rPr lang="pt-BR" smtClean="0"/>
              <a:t>03/04/2020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2F394DF-0FEC-48BA-8AB3-7AE7A2A41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023CAA2-E5BE-446B-BF30-3822DA349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10A00-A4F3-4630-B2B7-CE70A05D9E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4699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EA552B-6964-43B5-87D9-498D34020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16A292D7-D22C-403E-A4DB-A547503027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FE87A7E-81E6-437B-A554-F264C33F85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40F4980-E8DA-43C1-A2A0-AED4D82AA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902D6-B149-4599-B37E-BC77000EFE40}" type="datetimeFigureOut">
              <a:rPr lang="pt-BR" smtClean="0"/>
              <a:t>03/04/2020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E33FA9A-FCF5-4F29-A766-09A57D87D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C27453C-4194-4824-9D72-3D8F93290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10A00-A4F3-4630-B2B7-CE70A05D9E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6000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B521ECC-7782-42DB-A4DC-A4B412607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A9467F9-0CF7-480D-886E-B28FB700F0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7718FCD-8A1C-4C3F-AE0F-2C95DCE8CF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902D6-B149-4599-B37E-BC77000EFE40}" type="datetimeFigureOut">
              <a:rPr lang="pt-BR" smtClean="0"/>
              <a:t>03/04/2020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CE60788-588D-445B-94ED-A3B157398F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D21E8D5-9D9A-4A40-AE65-9590878527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10A00-A4F3-4630-B2B7-CE70A05D9E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3359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jpeg"/><Relationship Id="rId7" Type="http://schemas.openxmlformats.org/officeDocument/2006/relationships/image" Target="../media/image6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gif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riângulo Retângulo 23">
            <a:extLst>
              <a:ext uri="{FF2B5EF4-FFF2-40B4-BE49-F238E27FC236}">
                <a16:creationId xmlns:a16="http://schemas.microsoft.com/office/drawing/2014/main" id="{5C406976-F92B-44B9-8D29-4DEB44D4D631}"/>
              </a:ext>
            </a:extLst>
          </p:cNvPr>
          <p:cNvSpPr/>
          <p:nvPr/>
        </p:nvSpPr>
        <p:spPr>
          <a:xfrm rot="18921122">
            <a:off x="6722078" y="-897671"/>
            <a:ext cx="1783396" cy="1817107"/>
          </a:xfrm>
          <a:prstGeom prst="rtTriangle">
            <a:avLst/>
          </a:prstGeom>
          <a:solidFill>
            <a:srgbClr val="0080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28" name="Agrupar 27">
            <a:extLst>
              <a:ext uri="{FF2B5EF4-FFF2-40B4-BE49-F238E27FC236}">
                <a16:creationId xmlns:a16="http://schemas.microsoft.com/office/drawing/2014/main" id="{10315286-9EF2-4264-B3AA-24CBC5880BD3}"/>
              </a:ext>
            </a:extLst>
          </p:cNvPr>
          <p:cNvGrpSpPr/>
          <p:nvPr/>
        </p:nvGrpSpPr>
        <p:grpSpPr>
          <a:xfrm>
            <a:off x="0" y="-1"/>
            <a:ext cx="12202884" cy="2503438"/>
            <a:chOff x="0" y="-1"/>
            <a:chExt cx="12202884" cy="2503438"/>
          </a:xfrm>
        </p:grpSpPr>
        <p:sp>
          <p:nvSpPr>
            <p:cNvPr id="22" name="Meio-quadro 21">
              <a:extLst>
                <a:ext uri="{FF2B5EF4-FFF2-40B4-BE49-F238E27FC236}">
                  <a16:creationId xmlns:a16="http://schemas.microsoft.com/office/drawing/2014/main" id="{2386FA7D-ED91-41C7-8529-CB099B50D138}"/>
                </a:ext>
              </a:extLst>
            </p:cNvPr>
            <p:cNvSpPr/>
            <p:nvPr/>
          </p:nvSpPr>
          <p:spPr>
            <a:xfrm flipH="1">
              <a:off x="4327851" y="0"/>
              <a:ext cx="2258006" cy="1567543"/>
            </a:xfrm>
            <a:prstGeom prst="halfFrame">
              <a:avLst>
                <a:gd name="adj1" fmla="val 83323"/>
                <a:gd name="adj2" fmla="val 77001"/>
              </a:avLst>
            </a:prstGeom>
            <a:solidFill>
              <a:srgbClr val="006A8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chemeClr val="tx1"/>
                </a:solidFill>
              </a:endParaRPr>
            </a:p>
          </p:txBody>
        </p:sp>
        <p:grpSp>
          <p:nvGrpSpPr>
            <p:cNvPr id="10" name="Agrupar 9">
              <a:extLst>
                <a:ext uri="{FF2B5EF4-FFF2-40B4-BE49-F238E27FC236}">
                  <a16:creationId xmlns:a16="http://schemas.microsoft.com/office/drawing/2014/main" id="{1B2B1014-05C9-4961-A89C-A076AB37B73E}"/>
                </a:ext>
              </a:extLst>
            </p:cNvPr>
            <p:cNvGrpSpPr/>
            <p:nvPr/>
          </p:nvGrpSpPr>
          <p:grpSpPr>
            <a:xfrm>
              <a:off x="0" y="-1"/>
              <a:ext cx="6585857" cy="881744"/>
              <a:chOff x="0" y="-1"/>
              <a:chExt cx="6585857" cy="1175658"/>
            </a:xfrm>
          </p:grpSpPr>
          <p:sp>
            <p:nvSpPr>
              <p:cNvPr id="6" name="Paralelogramo 5">
                <a:extLst>
                  <a:ext uri="{FF2B5EF4-FFF2-40B4-BE49-F238E27FC236}">
                    <a16:creationId xmlns:a16="http://schemas.microsoft.com/office/drawing/2014/main" id="{1FF52ECB-52F4-4A5B-BE3A-756D33F7C100}"/>
                  </a:ext>
                </a:extLst>
              </p:cNvPr>
              <p:cNvSpPr/>
              <p:nvPr/>
            </p:nvSpPr>
            <p:spPr>
              <a:xfrm>
                <a:off x="0" y="0"/>
                <a:ext cx="6585857" cy="1175657"/>
              </a:xfrm>
              <a:prstGeom prst="parallelogram">
                <a:avLst>
                  <a:gd name="adj" fmla="val 102778"/>
                </a:avLst>
              </a:prstGeom>
              <a:solidFill>
                <a:srgbClr val="006A8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9" name="Retângulo 8">
                <a:extLst>
                  <a:ext uri="{FF2B5EF4-FFF2-40B4-BE49-F238E27FC236}">
                    <a16:creationId xmlns:a16="http://schemas.microsoft.com/office/drawing/2014/main" id="{9B6ED52D-0C9D-45CA-A869-98D9598BF12C}"/>
                  </a:ext>
                </a:extLst>
              </p:cNvPr>
              <p:cNvSpPr/>
              <p:nvPr/>
            </p:nvSpPr>
            <p:spPr>
              <a:xfrm>
                <a:off x="0" y="-1"/>
                <a:ext cx="1360714" cy="1175657"/>
              </a:xfrm>
              <a:prstGeom prst="rect">
                <a:avLst/>
              </a:prstGeom>
              <a:solidFill>
                <a:srgbClr val="006A8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grpSp>
          <p:nvGrpSpPr>
            <p:cNvPr id="16" name="Agrupar 15">
              <a:extLst>
                <a:ext uri="{FF2B5EF4-FFF2-40B4-BE49-F238E27FC236}">
                  <a16:creationId xmlns:a16="http://schemas.microsoft.com/office/drawing/2014/main" id="{2A60ACC0-C683-44AF-A1F6-CDB997E76731}"/>
                </a:ext>
              </a:extLst>
            </p:cNvPr>
            <p:cNvGrpSpPr/>
            <p:nvPr/>
          </p:nvGrpSpPr>
          <p:grpSpPr>
            <a:xfrm>
              <a:off x="0" y="587826"/>
              <a:ext cx="5268687" cy="1175658"/>
              <a:chOff x="0" y="587826"/>
              <a:chExt cx="5268687" cy="1175658"/>
            </a:xfrm>
          </p:grpSpPr>
          <p:sp>
            <p:nvSpPr>
              <p:cNvPr id="13" name="Paralelogramo 12">
                <a:extLst>
                  <a:ext uri="{FF2B5EF4-FFF2-40B4-BE49-F238E27FC236}">
                    <a16:creationId xmlns:a16="http://schemas.microsoft.com/office/drawing/2014/main" id="{EF058F88-E176-49B1-B820-8924D64B40DE}"/>
                  </a:ext>
                </a:extLst>
              </p:cNvPr>
              <p:cNvSpPr/>
              <p:nvPr/>
            </p:nvSpPr>
            <p:spPr>
              <a:xfrm>
                <a:off x="1" y="587827"/>
                <a:ext cx="5268686" cy="1175657"/>
              </a:xfrm>
              <a:prstGeom prst="parallelogram">
                <a:avLst>
                  <a:gd name="adj" fmla="val 102778"/>
                </a:avLst>
              </a:prstGeom>
              <a:solidFill>
                <a:srgbClr val="258DA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15" name="Retângulo 14">
                <a:extLst>
                  <a:ext uri="{FF2B5EF4-FFF2-40B4-BE49-F238E27FC236}">
                    <a16:creationId xmlns:a16="http://schemas.microsoft.com/office/drawing/2014/main" id="{ED7A6748-AD65-481B-9CFD-F57AAA4C8E85}"/>
                  </a:ext>
                </a:extLst>
              </p:cNvPr>
              <p:cNvSpPr/>
              <p:nvPr/>
            </p:nvSpPr>
            <p:spPr>
              <a:xfrm>
                <a:off x="0" y="587826"/>
                <a:ext cx="1360714" cy="1175657"/>
              </a:xfrm>
              <a:prstGeom prst="rect">
                <a:avLst/>
              </a:prstGeom>
              <a:solidFill>
                <a:srgbClr val="258DA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sp>
          <p:nvSpPr>
            <p:cNvPr id="23" name="Seta: Pentágono 22">
              <a:extLst>
                <a:ext uri="{FF2B5EF4-FFF2-40B4-BE49-F238E27FC236}">
                  <a16:creationId xmlns:a16="http://schemas.microsoft.com/office/drawing/2014/main" id="{51CBF7FF-007A-44A7-9CC5-6B2EED64A36F}"/>
                </a:ext>
              </a:extLst>
            </p:cNvPr>
            <p:cNvSpPr/>
            <p:nvPr/>
          </p:nvSpPr>
          <p:spPr>
            <a:xfrm flipH="1">
              <a:off x="5355771" y="-1"/>
              <a:ext cx="6836228" cy="1763484"/>
            </a:xfrm>
            <a:prstGeom prst="homePlate">
              <a:avLst>
                <a:gd name="adj" fmla="val 63580"/>
              </a:avLst>
            </a:prstGeom>
            <a:solidFill>
              <a:srgbClr val="258DA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5" name="Triângulo isósceles 24">
              <a:extLst>
                <a:ext uri="{FF2B5EF4-FFF2-40B4-BE49-F238E27FC236}">
                  <a16:creationId xmlns:a16="http://schemas.microsoft.com/office/drawing/2014/main" id="{DA00C51D-8223-4351-AB2C-B896C5F3B95F}"/>
                </a:ext>
              </a:extLst>
            </p:cNvPr>
            <p:cNvSpPr/>
            <p:nvPr/>
          </p:nvSpPr>
          <p:spPr>
            <a:xfrm>
              <a:off x="6901543" y="1023254"/>
              <a:ext cx="1334281" cy="740229"/>
            </a:xfrm>
            <a:prstGeom prst="triangle">
              <a:avLst>
                <a:gd name="adj" fmla="val 53161"/>
              </a:avLst>
            </a:prstGeom>
            <a:solidFill>
              <a:srgbClr val="3F96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6" name="Paralelogramo 25">
              <a:extLst>
                <a:ext uri="{FF2B5EF4-FFF2-40B4-BE49-F238E27FC236}">
                  <a16:creationId xmlns:a16="http://schemas.microsoft.com/office/drawing/2014/main" id="{524C9A7F-08A8-4823-B028-63CF094F482E}"/>
                </a:ext>
              </a:extLst>
            </p:cNvPr>
            <p:cNvSpPr/>
            <p:nvPr/>
          </p:nvSpPr>
          <p:spPr>
            <a:xfrm flipH="1">
              <a:off x="7053940" y="1763208"/>
              <a:ext cx="5148944" cy="740229"/>
            </a:xfrm>
            <a:prstGeom prst="parallelogram">
              <a:avLst>
                <a:gd name="adj" fmla="val 85030"/>
              </a:avLst>
            </a:prstGeom>
            <a:solidFill>
              <a:srgbClr val="C866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7" name="Retângulo 26">
              <a:extLst>
                <a:ext uri="{FF2B5EF4-FFF2-40B4-BE49-F238E27FC236}">
                  <a16:creationId xmlns:a16="http://schemas.microsoft.com/office/drawing/2014/main" id="{AC2770FC-625C-46B8-9179-34D7EB4D1404}"/>
                </a:ext>
              </a:extLst>
            </p:cNvPr>
            <p:cNvSpPr/>
            <p:nvPr/>
          </p:nvSpPr>
          <p:spPr>
            <a:xfrm>
              <a:off x="11430005" y="1763208"/>
              <a:ext cx="762000" cy="740229"/>
            </a:xfrm>
            <a:prstGeom prst="rect">
              <a:avLst/>
            </a:prstGeom>
            <a:solidFill>
              <a:srgbClr val="C866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pic>
        <p:nvPicPr>
          <p:cNvPr id="30" name="Imagem 29">
            <a:extLst>
              <a:ext uri="{FF2B5EF4-FFF2-40B4-BE49-F238E27FC236}">
                <a16:creationId xmlns:a16="http://schemas.microsoft.com/office/drawing/2014/main" id="{E7C2122E-6BBD-43E8-B3A0-7DD639F73107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5548" y="-164629"/>
            <a:ext cx="6136184" cy="2897061"/>
          </a:xfrm>
          <a:prstGeom prst="rect">
            <a:avLst/>
          </a:prstGeom>
        </p:spPr>
      </p:pic>
      <p:sp>
        <p:nvSpPr>
          <p:cNvPr id="63" name="CaixaDeTexto 62">
            <a:extLst>
              <a:ext uri="{FF2B5EF4-FFF2-40B4-BE49-F238E27FC236}">
                <a16:creationId xmlns:a16="http://schemas.microsoft.com/office/drawing/2014/main" id="{794F387E-C8D5-46D6-AE4B-CFEB105746BF}"/>
              </a:ext>
            </a:extLst>
          </p:cNvPr>
          <p:cNvSpPr txBox="1"/>
          <p:nvPr/>
        </p:nvSpPr>
        <p:spPr>
          <a:xfrm>
            <a:off x="2481943" y="4206285"/>
            <a:ext cx="96240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Ensino Fundamental – Anos 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Iniciais – Matemática</a:t>
            </a: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2º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ano 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r"/>
            <a:r>
              <a:rPr lang="pt-BR" sz="2800" smtClean="0">
                <a:latin typeface="Arial" panose="020B0604020202020204" pitchFamily="34" charset="0"/>
                <a:cs typeface="Arial" panose="020B0604020202020204" pitchFamily="34" charset="0"/>
              </a:rPr>
              <a:t>4º dia</a:t>
            </a:r>
            <a:endParaRPr lang="pt-BR" sz="2800" dirty="0"/>
          </a:p>
        </p:txBody>
      </p:sp>
      <p:grpSp>
        <p:nvGrpSpPr>
          <p:cNvPr id="65" name="Agrupar 64">
            <a:extLst>
              <a:ext uri="{FF2B5EF4-FFF2-40B4-BE49-F238E27FC236}">
                <a16:creationId xmlns:a16="http://schemas.microsoft.com/office/drawing/2014/main" id="{4E6AC043-C475-4749-B454-2EFBC0B9BC82}"/>
              </a:ext>
            </a:extLst>
          </p:cNvPr>
          <p:cNvGrpSpPr/>
          <p:nvPr/>
        </p:nvGrpSpPr>
        <p:grpSpPr>
          <a:xfrm rot="10800000">
            <a:off x="0" y="5574098"/>
            <a:ext cx="12191999" cy="1323441"/>
            <a:chOff x="0" y="-1"/>
            <a:chExt cx="12191999" cy="1763485"/>
          </a:xfrm>
        </p:grpSpPr>
        <p:sp>
          <p:nvSpPr>
            <p:cNvPr id="66" name="Meio-quadro 65">
              <a:extLst>
                <a:ext uri="{FF2B5EF4-FFF2-40B4-BE49-F238E27FC236}">
                  <a16:creationId xmlns:a16="http://schemas.microsoft.com/office/drawing/2014/main" id="{18A69872-158E-4D0D-A0F7-CE9FDC8F2280}"/>
                </a:ext>
              </a:extLst>
            </p:cNvPr>
            <p:cNvSpPr/>
            <p:nvPr/>
          </p:nvSpPr>
          <p:spPr>
            <a:xfrm flipH="1">
              <a:off x="4327851" y="0"/>
              <a:ext cx="2258006" cy="1567543"/>
            </a:xfrm>
            <a:prstGeom prst="halfFrame">
              <a:avLst>
                <a:gd name="adj1" fmla="val 83323"/>
                <a:gd name="adj2" fmla="val 77001"/>
              </a:avLst>
            </a:prstGeom>
            <a:solidFill>
              <a:srgbClr val="006A8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chemeClr val="tx1"/>
                </a:solidFill>
              </a:endParaRPr>
            </a:p>
          </p:txBody>
        </p:sp>
        <p:grpSp>
          <p:nvGrpSpPr>
            <p:cNvPr id="67" name="Agrupar 66">
              <a:extLst>
                <a:ext uri="{FF2B5EF4-FFF2-40B4-BE49-F238E27FC236}">
                  <a16:creationId xmlns:a16="http://schemas.microsoft.com/office/drawing/2014/main" id="{72DB2427-7E90-446E-BBFB-7A7528F75716}"/>
                </a:ext>
              </a:extLst>
            </p:cNvPr>
            <p:cNvGrpSpPr/>
            <p:nvPr/>
          </p:nvGrpSpPr>
          <p:grpSpPr>
            <a:xfrm>
              <a:off x="0" y="-1"/>
              <a:ext cx="6585857" cy="881744"/>
              <a:chOff x="0" y="-1"/>
              <a:chExt cx="6585857" cy="1175658"/>
            </a:xfrm>
          </p:grpSpPr>
          <p:sp>
            <p:nvSpPr>
              <p:cNvPr id="75" name="Paralelogramo 74">
                <a:extLst>
                  <a:ext uri="{FF2B5EF4-FFF2-40B4-BE49-F238E27FC236}">
                    <a16:creationId xmlns:a16="http://schemas.microsoft.com/office/drawing/2014/main" id="{7AD14D02-14ED-405E-ADC0-C0CA135B94F2}"/>
                  </a:ext>
                </a:extLst>
              </p:cNvPr>
              <p:cNvSpPr/>
              <p:nvPr/>
            </p:nvSpPr>
            <p:spPr>
              <a:xfrm>
                <a:off x="0" y="0"/>
                <a:ext cx="6585857" cy="1175657"/>
              </a:xfrm>
              <a:prstGeom prst="parallelogram">
                <a:avLst>
                  <a:gd name="adj" fmla="val 102778"/>
                </a:avLst>
              </a:prstGeom>
              <a:solidFill>
                <a:srgbClr val="006A8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76" name="Retângulo 75">
                <a:extLst>
                  <a:ext uri="{FF2B5EF4-FFF2-40B4-BE49-F238E27FC236}">
                    <a16:creationId xmlns:a16="http://schemas.microsoft.com/office/drawing/2014/main" id="{ADE10307-7F75-4D07-B3AF-C0E54E2397F8}"/>
                  </a:ext>
                </a:extLst>
              </p:cNvPr>
              <p:cNvSpPr/>
              <p:nvPr/>
            </p:nvSpPr>
            <p:spPr>
              <a:xfrm>
                <a:off x="0" y="-1"/>
                <a:ext cx="1360714" cy="1175657"/>
              </a:xfrm>
              <a:prstGeom prst="rect">
                <a:avLst/>
              </a:prstGeom>
              <a:solidFill>
                <a:srgbClr val="006A8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grpSp>
          <p:nvGrpSpPr>
            <p:cNvPr id="68" name="Agrupar 67">
              <a:extLst>
                <a:ext uri="{FF2B5EF4-FFF2-40B4-BE49-F238E27FC236}">
                  <a16:creationId xmlns:a16="http://schemas.microsoft.com/office/drawing/2014/main" id="{64A8AC17-50CD-4F3B-BF4F-930F5331894F}"/>
                </a:ext>
              </a:extLst>
            </p:cNvPr>
            <p:cNvGrpSpPr/>
            <p:nvPr/>
          </p:nvGrpSpPr>
          <p:grpSpPr>
            <a:xfrm>
              <a:off x="0" y="587826"/>
              <a:ext cx="5268687" cy="1175658"/>
              <a:chOff x="0" y="587826"/>
              <a:chExt cx="5268687" cy="1175658"/>
            </a:xfrm>
          </p:grpSpPr>
          <p:sp>
            <p:nvSpPr>
              <p:cNvPr id="73" name="Paralelogramo 72">
                <a:extLst>
                  <a:ext uri="{FF2B5EF4-FFF2-40B4-BE49-F238E27FC236}">
                    <a16:creationId xmlns:a16="http://schemas.microsoft.com/office/drawing/2014/main" id="{433C805B-77EE-4885-8FD6-0309B725E153}"/>
                  </a:ext>
                </a:extLst>
              </p:cNvPr>
              <p:cNvSpPr/>
              <p:nvPr/>
            </p:nvSpPr>
            <p:spPr>
              <a:xfrm>
                <a:off x="1" y="587827"/>
                <a:ext cx="5268686" cy="1175657"/>
              </a:xfrm>
              <a:prstGeom prst="parallelogram">
                <a:avLst>
                  <a:gd name="adj" fmla="val 102778"/>
                </a:avLst>
              </a:prstGeom>
              <a:solidFill>
                <a:srgbClr val="258DA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74" name="Retângulo 73">
                <a:extLst>
                  <a:ext uri="{FF2B5EF4-FFF2-40B4-BE49-F238E27FC236}">
                    <a16:creationId xmlns:a16="http://schemas.microsoft.com/office/drawing/2014/main" id="{B93B7627-4F2E-4D77-BF9E-7F87CD81F1BF}"/>
                  </a:ext>
                </a:extLst>
              </p:cNvPr>
              <p:cNvSpPr/>
              <p:nvPr/>
            </p:nvSpPr>
            <p:spPr>
              <a:xfrm>
                <a:off x="0" y="587826"/>
                <a:ext cx="1360714" cy="1175657"/>
              </a:xfrm>
              <a:prstGeom prst="rect">
                <a:avLst/>
              </a:prstGeom>
              <a:solidFill>
                <a:srgbClr val="258DA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sp>
          <p:nvSpPr>
            <p:cNvPr id="69" name="Seta: Pentágono 68">
              <a:extLst>
                <a:ext uri="{FF2B5EF4-FFF2-40B4-BE49-F238E27FC236}">
                  <a16:creationId xmlns:a16="http://schemas.microsoft.com/office/drawing/2014/main" id="{D40D5996-7834-4D76-8378-18B12C6337A0}"/>
                </a:ext>
              </a:extLst>
            </p:cNvPr>
            <p:cNvSpPr/>
            <p:nvPr/>
          </p:nvSpPr>
          <p:spPr>
            <a:xfrm flipH="1">
              <a:off x="5355771" y="-1"/>
              <a:ext cx="6836228" cy="1763484"/>
            </a:xfrm>
            <a:prstGeom prst="homePlate">
              <a:avLst>
                <a:gd name="adj" fmla="val 63580"/>
              </a:avLst>
            </a:prstGeom>
            <a:solidFill>
              <a:srgbClr val="258DA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0" name="Triângulo isósceles 69">
              <a:extLst>
                <a:ext uri="{FF2B5EF4-FFF2-40B4-BE49-F238E27FC236}">
                  <a16:creationId xmlns:a16="http://schemas.microsoft.com/office/drawing/2014/main" id="{B21FA0DC-F46C-455E-9191-96FB8F5C94CD}"/>
                </a:ext>
              </a:extLst>
            </p:cNvPr>
            <p:cNvSpPr/>
            <p:nvPr/>
          </p:nvSpPr>
          <p:spPr>
            <a:xfrm>
              <a:off x="6901544" y="729596"/>
              <a:ext cx="1334281" cy="1033888"/>
            </a:xfrm>
            <a:prstGeom prst="triangle">
              <a:avLst>
                <a:gd name="adj" fmla="val 52400"/>
              </a:avLst>
            </a:prstGeom>
            <a:solidFill>
              <a:srgbClr val="3F96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0ED4BB90-4F61-4D11-AE3F-DEF27A534927}"/>
              </a:ext>
            </a:extLst>
          </p:cNvPr>
          <p:cNvSpPr txBox="1"/>
          <p:nvPr/>
        </p:nvSpPr>
        <p:spPr>
          <a:xfrm>
            <a:off x="208648" y="2946082"/>
            <a:ext cx="117747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ATIVIDADES DE APOIO À APRENDIZAGEM</a:t>
            </a:r>
          </a:p>
          <a:p>
            <a:pPr algn="r"/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07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riângulo Retângulo 23">
            <a:extLst>
              <a:ext uri="{FF2B5EF4-FFF2-40B4-BE49-F238E27FC236}">
                <a16:creationId xmlns:a16="http://schemas.microsoft.com/office/drawing/2014/main" id="{5C406976-F92B-44B9-8D29-4DEB44D4D631}"/>
              </a:ext>
            </a:extLst>
          </p:cNvPr>
          <p:cNvSpPr/>
          <p:nvPr/>
        </p:nvSpPr>
        <p:spPr>
          <a:xfrm rot="18921122">
            <a:off x="6722078" y="-897671"/>
            <a:ext cx="1783396" cy="1817107"/>
          </a:xfrm>
          <a:prstGeom prst="rtTriangle">
            <a:avLst/>
          </a:prstGeom>
          <a:solidFill>
            <a:srgbClr val="0080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28" name="Agrupar 27">
            <a:extLst>
              <a:ext uri="{FF2B5EF4-FFF2-40B4-BE49-F238E27FC236}">
                <a16:creationId xmlns:a16="http://schemas.microsoft.com/office/drawing/2014/main" id="{10315286-9EF2-4264-B3AA-24CBC5880BD3}"/>
              </a:ext>
            </a:extLst>
          </p:cNvPr>
          <p:cNvGrpSpPr/>
          <p:nvPr/>
        </p:nvGrpSpPr>
        <p:grpSpPr>
          <a:xfrm>
            <a:off x="0" y="-1"/>
            <a:ext cx="12202884" cy="1283903"/>
            <a:chOff x="0" y="-1"/>
            <a:chExt cx="12202884" cy="2503438"/>
          </a:xfrm>
        </p:grpSpPr>
        <p:sp>
          <p:nvSpPr>
            <p:cNvPr id="22" name="Meio-quadro 21">
              <a:extLst>
                <a:ext uri="{FF2B5EF4-FFF2-40B4-BE49-F238E27FC236}">
                  <a16:creationId xmlns:a16="http://schemas.microsoft.com/office/drawing/2014/main" id="{2386FA7D-ED91-41C7-8529-CB099B50D138}"/>
                </a:ext>
              </a:extLst>
            </p:cNvPr>
            <p:cNvSpPr/>
            <p:nvPr/>
          </p:nvSpPr>
          <p:spPr>
            <a:xfrm flipH="1">
              <a:off x="4327851" y="0"/>
              <a:ext cx="2258006" cy="1567543"/>
            </a:xfrm>
            <a:prstGeom prst="halfFrame">
              <a:avLst>
                <a:gd name="adj1" fmla="val 83323"/>
                <a:gd name="adj2" fmla="val 77001"/>
              </a:avLst>
            </a:prstGeom>
            <a:solidFill>
              <a:srgbClr val="006A8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chemeClr val="tx1"/>
                </a:solidFill>
              </a:endParaRPr>
            </a:p>
          </p:txBody>
        </p:sp>
        <p:grpSp>
          <p:nvGrpSpPr>
            <p:cNvPr id="10" name="Agrupar 9">
              <a:extLst>
                <a:ext uri="{FF2B5EF4-FFF2-40B4-BE49-F238E27FC236}">
                  <a16:creationId xmlns:a16="http://schemas.microsoft.com/office/drawing/2014/main" id="{1B2B1014-05C9-4961-A89C-A076AB37B73E}"/>
                </a:ext>
              </a:extLst>
            </p:cNvPr>
            <p:cNvGrpSpPr/>
            <p:nvPr/>
          </p:nvGrpSpPr>
          <p:grpSpPr>
            <a:xfrm>
              <a:off x="0" y="-1"/>
              <a:ext cx="6585857" cy="881744"/>
              <a:chOff x="0" y="-1"/>
              <a:chExt cx="6585857" cy="1175658"/>
            </a:xfrm>
          </p:grpSpPr>
          <p:sp>
            <p:nvSpPr>
              <p:cNvPr id="6" name="Paralelogramo 5">
                <a:extLst>
                  <a:ext uri="{FF2B5EF4-FFF2-40B4-BE49-F238E27FC236}">
                    <a16:creationId xmlns:a16="http://schemas.microsoft.com/office/drawing/2014/main" id="{1FF52ECB-52F4-4A5B-BE3A-756D33F7C100}"/>
                  </a:ext>
                </a:extLst>
              </p:cNvPr>
              <p:cNvSpPr/>
              <p:nvPr/>
            </p:nvSpPr>
            <p:spPr>
              <a:xfrm>
                <a:off x="0" y="0"/>
                <a:ext cx="6585857" cy="1175657"/>
              </a:xfrm>
              <a:prstGeom prst="parallelogram">
                <a:avLst>
                  <a:gd name="adj" fmla="val 102778"/>
                </a:avLst>
              </a:prstGeom>
              <a:solidFill>
                <a:srgbClr val="006A8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9" name="Retângulo 8">
                <a:extLst>
                  <a:ext uri="{FF2B5EF4-FFF2-40B4-BE49-F238E27FC236}">
                    <a16:creationId xmlns:a16="http://schemas.microsoft.com/office/drawing/2014/main" id="{9B6ED52D-0C9D-45CA-A869-98D9598BF12C}"/>
                  </a:ext>
                </a:extLst>
              </p:cNvPr>
              <p:cNvSpPr/>
              <p:nvPr/>
            </p:nvSpPr>
            <p:spPr>
              <a:xfrm>
                <a:off x="0" y="-1"/>
                <a:ext cx="1360714" cy="1175657"/>
              </a:xfrm>
              <a:prstGeom prst="rect">
                <a:avLst/>
              </a:prstGeom>
              <a:solidFill>
                <a:srgbClr val="006A8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grpSp>
          <p:nvGrpSpPr>
            <p:cNvPr id="16" name="Agrupar 15">
              <a:extLst>
                <a:ext uri="{FF2B5EF4-FFF2-40B4-BE49-F238E27FC236}">
                  <a16:creationId xmlns:a16="http://schemas.microsoft.com/office/drawing/2014/main" id="{2A60ACC0-C683-44AF-A1F6-CDB997E76731}"/>
                </a:ext>
              </a:extLst>
            </p:cNvPr>
            <p:cNvGrpSpPr/>
            <p:nvPr/>
          </p:nvGrpSpPr>
          <p:grpSpPr>
            <a:xfrm>
              <a:off x="0" y="587826"/>
              <a:ext cx="5268687" cy="1175658"/>
              <a:chOff x="0" y="587826"/>
              <a:chExt cx="5268687" cy="1175658"/>
            </a:xfrm>
          </p:grpSpPr>
          <p:sp>
            <p:nvSpPr>
              <p:cNvPr id="13" name="Paralelogramo 12">
                <a:extLst>
                  <a:ext uri="{FF2B5EF4-FFF2-40B4-BE49-F238E27FC236}">
                    <a16:creationId xmlns:a16="http://schemas.microsoft.com/office/drawing/2014/main" id="{EF058F88-E176-49B1-B820-8924D64B40DE}"/>
                  </a:ext>
                </a:extLst>
              </p:cNvPr>
              <p:cNvSpPr/>
              <p:nvPr/>
            </p:nvSpPr>
            <p:spPr>
              <a:xfrm>
                <a:off x="1" y="587827"/>
                <a:ext cx="5268686" cy="1175657"/>
              </a:xfrm>
              <a:prstGeom prst="parallelogram">
                <a:avLst>
                  <a:gd name="adj" fmla="val 102778"/>
                </a:avLst>
              </a:prstGeom>
              <a:solidFill>
                <a:srgbClr val="258DA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15" name="Retângulo 14">
                <a:extLst>
                  <a:ext uri="{FF2B5EF4-FFF2-40B4-BE49-F238E27FC236}">
                    <a16:creationId xmlns:a16="http://schemas.microsoft.com/office/drawing/2014/main" id="{ED7A6748-AD65-481B-9CFD-F57AAA4C8E85}"/>
                  </a:ext>
                </a:extLst>
              </p:cNvPr>
              <p:cNvSpPr/>
              <p:nvPr/>
            </p:nvSpPr>
            <p:spPr>
              <a:xfrm>
                <a:off x="0" y="587826"/>
                <a:ext cx="1360714" cy="1175657"/>
              </a:xfrm>
              <a:prstGeom prst="rect">
                <a:avLst/>
              </a:prstGeom>
              <a:solidFill>
                <a:srgbClr val="258DA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sp>
          <p:nvSpPr>
            <p:cNvPr id="23" name="Seta: Pentágono 22">
              <a:extLst>
                <a:ext uri="{FF2B5EF4-FFF2-40B4-BE49-F238E27FC236}">
                  <a16:creationId xmlns:a16="http://schemas.microsoft.com/office/drawing/2014/main" id="{51CBF7FF-007A-44A7-9CC5-6B2EED64A36F}"/>
                </a:ext>
              </a:extLst>
            </p:cNvPr>
            <p:cNvSpPr/>
            <p:nvPr/>
          </p:nvSpPr>
          <p:spPr>
            <a:xfrm flipH="1">
              <a:off x="5355771" y="-1"/>
              <a:ext cx="6836228" cy="1763484"/>
            </a:xfrm>
            <a:prstGeom prst="homePlate">
              <a:avLst>
                <a:gd name="adj" fmla="val 63580"/>
              </a:avLst>
            </a:prstGeom>
            <a:solidFill>
              <a:srgbClr val="258DA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5" name="Triângulo isósceles 24">
              <a:extLst>
                <a:ext uri="{FF2B5EF4-FFF2-40B4-BE49-F238E27FC236}">
                  <a16:creationId xmlns:a16="http://schemas.microsoft.com/office/drawing/2014/main" id="{DA00C51D-8223-4351-AB2C-B896C5F3B95F}"/>
                </a:ext>
              </a:extLst>
            </p:cNvPr>
            <p:cNvSpPr/>
            <p:nvPr/>
          </p:nvSpPr>
          <p:spPr>
            <a:xfrm>
              <a:off x="6901543" y="1023254"/>
              <a:ext cx="1334281" cy="740229"/>
            </a:xfrm>
            <a:prstGeom prst="triangle">
              <a:avLst>
                <a:gd name="adj" fmla="val 53161"/>
              </a:avLst>
            </a:prstGeom>
            <a:solidFill>
              <a:srgbClr val="3F96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6" name="Paralelogramo 25">
              <a:extLst>
                <a:ext uri="{FF2B5EF4-FFF2-40B4-BE49-F238E27FC236}">
                  <a16:creationId xmlns:a16="http://schemas.microsoft.com/office/drawing/2014/main" id="{524C9A7F-08A8-4823-B028-63CF094F482E}"/>
                </a:ext>
              </a:extLst>
            </p:cNvPr>
            <p:cNvSpPr/>
            <p:nvPr/>
          </p:nvSpPr>
          <p:spPr>
            <a:xfrm flipH="1">
              <a:off x="7053940" y="1763208"/>
              <a:ext cx="5148944" cy="740229"/>
            </a:xfrm>
            <a:prstGeom prst="parallelogram">
              <a:avLst>
                <a:gd name="adj" fmla="val 85030"/>
              </a:avLst>
            </a:prstGeom>
            <a:solidFill>
              <a:srgbClr val="C866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7" name="Retângulo 26">
              <a:extLst>
                <a:ext uri="{FF2B5EF4-FFF2-40B4-BE49-F238E27FC236}">
                  <a16:creationId xmlns:a16="http://schemas.microsoft.com/office/drawing/2014/main" id="{AC2770FC-625C-46B8-9179-34D7EB4D1404}"/>
                </a:ext>
              </a:extLst>
            </p:cNvPr>
            <p:cNvSpPr/>
            <p:nvPr/>
          </p:nvSpPr>
          <p:spPr>
            <a:xfrm>
              <a:off x="11430005" y="1763208"/>
              <a:ext cx="762000" cy="740229"/>
            </a:xfrm>
            <a:prstGeom prst="rect">
              <a:avLst/>
            </a:prstGeom>
            <a:solidFill>
              <a:srgbClr val="C866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2" name="Retângulo 1"/>
          <p:cNvSpPr/>
          <p:nvPr/>
        </p:nvSpPr>
        <p:spPr>
          <a:xfrm>
            <a:off x="4708101" y="762836"/>
            <a:ext cx="13206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pt-B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º </a:t>
            </a: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DIA </a:t>
            </a:r>
            <a:endParaRPr lang="pt-BR" sz="2800" dirty="0"/>
          </a:p>
        </p:txBody>
      </p:sp>
      <p:sp>
        <p:nvSpPr>
          <p:cNvPr id="18" name="Retângulo 17"/>
          <p:cNvSpPr/>
          <p:nvPr/>
        </p:nvSpPr>
        <p:spPr>
          <a:xfrm>
            <a:off x="232013" y="1315535"/>
            <a:ext cx="11887200" cy="534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pt-BR" sz="25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pt-BR" sz="25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DESENHE EM SEU CADERNO A FORMA GEOMÉTRICA DAS FIGURAS ABAIXO.</a:t>
            </a:r>
          </a:p>
        </p:txBody>
      </p:sp>
      <p:pic>
        <p:nvPicPr>
          <p:cNvPr id="19" name="Imagem 18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62" t="8192" r="19540" b="18467"/>
          <a:stretch/>
        </p:blipFill>
        <p:spPr bwMode="auto">
          <a:xfrm>
            <a:off x="1360714" y="2656286"/>
            <a:ext cx="1507230" cy="151579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1" name="Imagem 20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8101" y="2787518"/>
            <a:ext cx="1961939" cy="105041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9" name="Imagem 28"/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45" y="4634961"/>
            <a:ext cx="1315304" cy="1314322"/>
          </a:xfrm>
          <a:prstGeom prst="rect">
            <a:avLst/>
          </a:prstGeom>
        </p:spPr>
      </p:pic>
      <p:pic>
        <p:nvPicPr>
          <p:cNvPr id="30" name="Imagem 29" descr="Pizza saborosa redonda colorida Vetor gr... | Free Vector #Freepik #freevector #alimento #icone #restaurante #pizza"/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83" t="6363" r="6817" b="5909"/>
          <a:stretch/>
        </p:blipFill>
        <p:spPr bwMode="auto">
          <a:xfrm>
            <a:off x="8013965" y="2309959"/>
            <a:ext cx="1471229" cy="151775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1" name="Imagem 30" descr="https://isinaliza.vteximg.com.br/arquivos/ids/164689-1000-1000/Imagem.jpg?v=636706179241530000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0774" y="4768858"/>
            <a:ext cx="1435083" cy="1435083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Imagem 31" descr="http://www.microsofttranslator.com/bv.aspx?from=&amp;to=en&amp;a=http%3A ...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0838" y="4172078"/>
            <a:ext cx="2220742" cy="224008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6903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riângulo Retângulo 23">
            <a:extLst>
              <a:ext uri="{FF2B5EF4-FFF2-40B4-BE49-F238E27FC236}">
                <a16:creationId xmlns:a16="http://schemas.microsoft.com/office/drawing/2014/main" id="{5C406976-F92B-44B9-8D29-4DEB44D4D631}"/>
              </a:ext>
            </a:extLst>
          </p:cNvPr>
          <p:cNvSpPr/>
          <p:nvPr/>
        </p:nvSpPr>
        <p:spPr>
          <a:xfrm rot="18921122">
            <a:off x="6722078" y="-897671"/>
            <a:ext cx="1783396" cy="1817107"/>
          </a:xfrm>
          <a:prstGeom prst="rtTriangle">
            <a:avLst/>
          </a:prstGeom>
          <a:solidFill>
            <a:srgbClr val="0080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28" name="Agrupar 27">
            <a:extLst>
              <a:ext uri="{FF2B5EF4-FFF2-40B4-BE49-F238E27FC236}">
                <a16:creationId xmlns:a16="http://schemas.microsoft.com/office/drawing/2014/main" id="{10315286-9EF2-4264-B3AA-24CBC5880BD3}"/>
              </a:ext>
            </a:extLst>
          </p:cNvPr>
          <p:cNvGrpSpPr/>
          <p:nvPr/>
        </p:nvGrpSpPr>
        <p:grpSpPr>
          <a:xfrm>
            <a:off x="0" y="-1"/>
            <a:ext cx="12202884" cy="1283904"/>
            <a:chOff x="0" y="-2"/>
            <a:chExt cx="12202884" cy="2503439"/>
          </a:xfrm>
        </p:grpSpPr>
        <p:sp>
          <p:nvSpPr>
            <p:cNvPr id="22" name="Meio-quadro 21">
              <a:extLst>
                <a:ext uri="{FF2B5EF4-FFF2-40B4-BE49-F238E27FC236}">
                  <a16:creationId xmlns:a16="http://schemas.microsoft.com/office/drawing/2014/main" id="{2386FA7D-ED91-41C7-8529-CB099B50D138}"/>
                </a:ext>
              </a:extLst>
            </p:cNvPr>
            <p:cNvSpPr/>
            <p:nvPr/>
          </p:nvSpPr>
          <p:spPr>
            <a:xfrm flipH="1">
              <a:off x="4327851" y="0"/>
              <a:ext cx="2258006" cy="1567543"/>
            </a:xfrm>
            <a:prstGeom prst="halfFrame">
              <a:avLst>
                <a:gd name="adj1" fmla="val 83323"/>
                <a:gd name="adj2" fmla="val 77001"/>
              </a:avLst>
            </a:prstGeom>
            <a:solidFill>
              <a:srgbClr val="006A8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chemeClr val="tx1"/>
                </a:solidFill>
              </a:endParaRPr>
            </a:p>
          </p:txBody>
        </p:sp>
        <p:grpSp>
          <p:nvGrpSpPr>
            <p:cNvPr id="10" name="Agrupar 9">
              <a:extLst>
                <a:ext uri="{FF2B5EF4-FFF2-40B4-BE49-F238E27FC236}">
                  <a16:creationId xmlns:a16="http://schemas.microsoft.com/office/drawing/2014/main" id="{1B2B1014-05C9-4961-A89C-A076AB37B73E}"/>
                </a:ext>
              </a:extLst>
            </p:cNvPr>
            <p:cNvGrpSpPr/>
            <p:nvPr/>
          </p:nvGrpSpPr>
          <p:grpSpPr>
            <a:xfrm>
              <a:off x="0" y="-2"/>
              <a:ext cx="6585857" cy="881744"/>
              <a:chOff x="0" y="-1"/>
              <a:chExt cx="6585857" cy="1175658"/>
            </a:xfrm>
          </p:grpSpPr>
          <p:sp>
            <p:nvSpPr>
              <p:cNvPr id="6" name="Paralelogramo 5">
                <a:extLst>
                  <a:ext uri="{FF2B5EF4-FFF2-40B4-BE49-F238E27FC236}">
                    <a16:creationId xmlns:a16="http://schemas.microsoft.com/office/drawing/2014/main" id="{1FF52ECB-52F4-4A5B-BE3A-756D33F7C100}"/>
                  </a:ext>
                </a:extLst>
              </p:cNvPr>
              <p:cNvSpPr/>
              <p:nvPr/>
            </p:nvSpPr>
            <p:spPr>
              <a:xfrm>
                <a:off x="0" y="0"/>
                <a:ext cx="6585857" cy="1175657"/>
              </a:xfrm>
              <a:prstGeom prst="parallelogram">
                <a:avLst>
                  <a:gd name="adj" fmla="val 102778"/>
                </a:avLst>
              </a:prstGeom>
              <a:solidFill>
                <a:srgbClr val="006A8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9" name="Retângulo 8">
                <a:extLst>
                  <a:ext uri="{FF2B5EF4-FFF2-40B4-BE49-F238E27FC236}">
                    <a16:creationId xmlns:a16="http://schemas.microsoft.com/office/drawing/2014/main" id="{9B6ED52D-0C9D-45CA-A869-98D9598BF12C}"/>
                  </a:ext>
                </a:extLst>
              </p:cNvPr>
              <p:cNvSpPr/>
              <p:nvPr/>
            </p:nvSpPr>
            <p:spPr>
              <a:xfrm>
                <a:off x="0" y="-1"/>
                <a:ext cx="1360714" cy="1175657"/>
              </a:xfrm>
              <a:prstGeom prst="rect">
                <a:avLst/>
              </a:prstGeom>
              <a:solidFill>
                <a:srgbClr val="006A8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grpSp>
          <p:nvGrpSpPr>
            <p:cNvPr id="16" name="Agrupar 15">
              <a:extLst>
                <a:ext uri="{FF2B5EF4-FFF2-40B4-BE49-F238E27FC236}">
                  <a16:creationId xmlns:a16="http://schemas.microsoft.com/office/drawing/2014/main" id="{2A60ACC0-C683-44AF-A1F6-CDB997E76731}"/>
                </a:ext>
              </a:extLst>
            </p:cNvPr>
            <p:cNvGrpSpPr/>
            <p:nvPr/>
          </p:nvGrpSpPr>
          <p:grpSpPr>
            <a:xfrm>
              <a:off x="0" y="587826"/>
              <a:ext cx="5268687" cy="1175657"/>
              <a:chOff x="0" y="587826"/>
              <a:chExt cx="5268687" cy="1175658"/>
            </a:xfrm>
          </p:grpSpPr>
          <p:sp>
            <p:nvSpPr>
              <p:cNvPr id="13" name="Paralelogramo 12">
                <a:extLst>
                  <a:ext uri="{FF2B5EF4-FFF2-40B4-BE49-F238E27FC236}">
                    <a16:creationId xmlns:a16="http://schemas.microsoft.com/office/drawing/2014/main" id="{EF058F88-E176-49B1-B820-8924D64B40DE}"/>
                  </a:ext>
                </a:extLst>
              </p:cNvPr>
              <p:cNvSpPr/>
              <p:nvPr/>
            </p:nvSpPr>
            <p:spPr>
              <a:xfrm>
                <a:off x="1" y="587827"/>
                <a:ext cx="5268686" cy="1175657"/>
              </a:xfrm>
              <a:prstGeom prst="parallelogram">
                <a:avLst>
                  <a:gd name="adj" fmla="val 102778"/>
                </a:avLst>
              </a:prstGeom>
              <a:solidFill>
                <a:srgbClr val="258DA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15" name="Retângulo 14">
                <a:extLst>
                  <a:ext uri="{FF2B5EF4-FFF2-40B4-BE49-F238E27FC236}">
                    <a16:creationId xmlns:a16="http://schemas.microsoft.com/office/drawing/2014/main" id="{ED7A6748-AD65-481B-9CFD-F57AAA4C8E85}"/>
                  </a:ext>
                </a:extLst>
              </p:cNvPr>
              <p:cNvSpPr/>
              <p:nvPr/>
            </p:nvSpPr>
            <p:spPr>
              <a:xfrm>
                <a:off x="0" y="587826"/>
                <a:ext cx="1360714" cy="1175657"/>
              </a:xfrm>
              <a:prstGeom prst="rect">
                <a:avLst/>
              </a:prstGeom>
              <a:solidFill>
                <a:srgbClr val="258DA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sp>
          <p:nvSpPr>
            <p:cNvPr id="23" name="Seta: Pentágono 22">
              <a:extLst>
                <a:ext uri="{FF2B5EF4-FFF2-40B4-BE49-F238E27FC236}">
                  <a16:creationId xmlns:a16="http://schemas.microsoft.com/office/drawing/2014/main" id="{51CBF7FF-007A-44A7-9CC5-6B2EED64A36F}"/>
                </a:ext>
              </a:extLst>
            </p:cNvPr>
            <p:cNvSpPr/>
            <p:nvPr/>
          </p:nvSpPr>
          <p:spPr>
            <a:xfrm flipH="1">
              <a:off x="5355771" y="-2"/>
              <a:ext cx="6836228" cy="1763483"/>
            </a:xfrm>
            <a:prstGeom prst="homePlate">
              <a:avLst>
                <a:gd name="adj" fmla="val 63580"/>
              </a:avLst>
            </a:prstGeom>
            <a:solidFill>
              <a:srgbClr val="258DA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5" name="Triângulo isósceles 24">
              <a:extLst>
                <a:ext uri="{FF2B5EF4-FFF2-40B4-BE49-F238E27FC236}">
                  <a16:creationId xmlns:a16="http://schemas.microsoft.com/office/drawing/2014/main" id="{DA00C51D-8223-4351-AB2C-B896C5F3B95F}"/>
                </a:ext>
              </a:extLst>
            </p:cNvPr>
            <p:cNvSpPr/>
            <p:nvPr/>
          </p:nvSpPr>
          <p:spPr>
            <a:xfrm>
              <a:off x="6901543" y="1023252"/>
              <a:ext cx="1334281" cy="740229"/>
            </a:xfrm>
            <a:prstGeom prst="triangle">
              <a:avLst>
                <a:gd name="adj" fmla="val 53161"/>
              </a:avLst>
            </a:prstGeom>
            <a:solidFill>
              <a:srgbClr val="3F96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6" name="Paralelogramo 25">
              <a:extLst>
                <a:ext uri="{FF2B5EF4-FFF2-40B4-BE49-F238E27FC236}">
                  <a16:creationId xmlns:a16="http://schemas.microsoft.com/office/drawing/2014/main" id="{524C9A7F-08A8-4823-B028-63CF094F482E}"/>
                </a:ext>
              </a:extLst>
            </p:cNvPr>
            <p:cNvSpPr/>
            <p:nvPr/>
          </p:nvSpPr>
          <p:spPr>
            <a:xfrm flipH="1">
              <a:off x="7053940" y="1763206"/>
              <a:ext cx="5148944" cy="740229"/>
            </a:xfrm>
            <a:prstGeom prst="parallelogram">
              <a:avLst>
                <a:gd name="adj" fmla="val 85030"/>
              </a:avLst>
            </a:prstGeom>
            <a:solidFill>
              <a:srgbClr val="C866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7" name="Retângulo 26">
              <a:extLst>
                <a:ext uri="{FF2B5EF4-FFF2-40B4-BE49-F238E27FC236}">
                  <a16:creationId xmlns:a16="http://schemas.microsoft.com/office/drawing/2014/main" id="{AC2770FC-625C-46B8-9179-34D7EB4D1404}"/>
                </a:ext>
              </a:extLst>
            </p:cNvPr>
            <p:cNvSpPr/>
            <p:nvPr/>
          </p:nvSpPr>
          <p:spPr>
            <a:xfrm>
              <a:off x="11430005" y="1763208"/>
              <a:ext cx="762000" cy="740229"/>
            </a:xfrm>
            <a:prstGeom prst="rect">
              <a:avLst/>
            </a:prstGeom>
            <a:solidFill>
              <a:srgbClr val="C866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17" name="Retângulo 16"/>
          <p:cNvSpPr/>
          <p:nvPr/>
        </p:nvSpPr>
        <p:spPr>
          <a:xfrm>
            <a:off x="252547" y="1315535"/>
            <a:ext cx="11660779" cy="534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pt-BR" sz="2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pt-BR" sz="25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pt-BR" sz="25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ESCREVA O NOME DE CADA UMA DAS FIGURAS ABAIXO.</a:t>
            </a:r>
          </a:p>
        </p:txBody>
      </p:sp>
      <p:pic>
        <p:nvPicPr>
          <p:cNvPr id="29" name="Imagem 28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273" b="70881"/>
          <a:stretch/>
        </p:blipFill>
        <p:spPr>
          <a:xfrm>
            <a:off x="1729668" y="2835393"/>
            <a:ext cx="1433015" cy="1463654"/>
          </a:xfrm>
          <a:prstGeom prst="rect">
            <a:avLst/>
          </a:prstGeom>
        </p:spPr>
      </p:pic>
      <p:pic>
        <p:nvPicPr>
          <p:cNvPr id="18" name="Imagem 17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709" r="85273" b="34497"/>
          <a:stretch/>
        </p:blipFill>
        <p:spPr>
          <a:xfrm>
            <a:off x="5139194" y="2934269"/>
            <a:ext cx="1433015" cy="1296538"/>
          </a:xfrm>
          <a:prstGeom prst="rect">
            <a:avLst/>
          </a:prstGeom>
        </p:spPr>
      </p:pic>
      <p:pic>
        <p:nvPicPr>
          <p:cNvPr id="19" name="Imagem 18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726" r="85273"/>
          <a:stretch/>
        </p:blipFill>
        <p:spPr>
          <a:xfrm>
            <a:off x="8576017" y="2920059"/>
            <a:ext cx="1433015" cy="1270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26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riângulo Retângulo 23">
            <a:extLst>
              <a:ext uri="{FF2B5EF4-FFF2-40B4-BE49-F238E27FC236}">
                <a16:creationId xmlns:a16="http://schemas.microsoft.com/office/drawing/2014/main" id="{5C406976-F92B-44B9-8D29-4DEB44D4D631}"/>
              </a:ext>
            </a:extLst>
          </p:cNvPr>
          <p:cNvSpPr/>
          <p:nvPr/>
        </p:nvSpPr>
        <p:spPr>
          <a:xfrm rot="18921122">
            <a:off x="6722078" y="-897671"/>
            <a:ext cx="1783396" cy="1817107"/>
          </a:xfrm>
          <a:prstGeom prst="rtTriangle">
            <a:avLst/>
          </a:prstGeom>
          <a:solidFill>
            <a:srgbClr val="0080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28" name="Agrupar 27">
            <a:extLst>
              <a:ext uri="{FF2B5EF4-FFF2-40B4-BE49-F238E27FC236}">
                <a16:creationId xmlns:a16="http://schemas.microsoft.com/office/drawing/2014/main" id="{10315286-9EF2-4264-B3AA-24CBC5880BD3}"/>
              </a:ext>
            </a:extLst>
          </p:cNvPr>
          <p:cNvGrpSpPr/>
          <p:nvPr/>
        </p:nvGrpSpPr>
        <p:grpSpPr>
          <a:xfrm>
            <a:off x="0" y="-1"/>
            <a:ext cx="12202884" cy="1283903"/>
            <a:chOff x="0" y="-1"/>
            <a:chExt cx="12202884" cy="2503438"/>
          </a:xfrm>
        </p:grpSpPr>
        <p:sp>
          <p:nvSpPr>
            <p:cNvPr id="22" name="Meio-quadro 21">
              <a:extLst>
                <a:ext uri="{FF2B5EF4-FFF2-40B4-BE49-F238E27FC236}">
                  <a16:creationId xmlns:a16="http://schemas.microsoft.com/office/drawing/2014/main" id="{2386FA7D-ED91-41C7-8529-CB099B50D138}"/>
                </a:ext>
              </a:extLst>
            </p:cNvPr>
            <p:cNvSpPr/>
            <p:nvPr/>
          </p:nvSpPr>
          <p:spPr>
            <a:xfrm flipH="1">
              <a:off x="4327851" y="0"/>
              <a:ext cx="2258006" cy="1567543"/>
            </a:xfrm>
            <a:prstGeom prst="halfFrame">
              <a:avLst>
                <a:gd name="adj1" fmla="val 83323"/>
                <a:gd name="adj2" fmla="val 77001"/>
              </a:avLst>
            </a:prstGeom>
            <a:solidFill>
              <a:srgbClr val="006A8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chemeClr val="tx1"/>
                </a:solidFill>
              </a:endParaRPr>
            </a:p>
          </p:txBody>
        </p:sp>
        <p:grpSp>
          <p:nvGrpSpPr>
            <p:cNvPr id="10" name="Agrupar 9">
              <a:extLst>
                <a:ext uri="{FF2B5EF4-FFF2-40B4-BE49-F238E27FC236}">
                  <a16:creationId xmlns:a16="http://schemas.microsoft.com/office/drawing/2014/main" id="{1B2B1014-05C9-4961-A89C-A076AB37B73E}"/>
                </a:ext>
              </a:extLst>
            </p:cNvPr>
            <p:cNvGrpSpPr/>
            <p:nvPr/>
          </p:nvGrpSpPr>
          <p:grpSpPr>
            <a:xfrm>
              <a:off x="0" y="-1"/>
              <a:ext cx="6585857" cy="881744"/>
              <a:chOff x="0" y="-1"/>
              <a:chExt cx="6585857" cy="1175658"/>
            </a:xfrm>
          </p:grpSpPr>
          <p:sp>
            <p:nvSpPr>
              <p:cNvPr id="6" name="Paralelogramo 5">
                <a:extLst>
                  <a:ext uri="{FF2B5EF4-FFF2-40B4-BE49-F238E27FC236}">
                    <a16:creationId xmlns:a16="http://schemas.microsoft.com/office/drawing/2014/main" id="{1FF52ECB-52F4-4A5B-BE3A-756D33F7C100}"/>
                  </a:ext>
                </a:extLst>
              </p:cNvPr>
              <p:cNvSpPr/>
              <p:nvPr/>
            </p:nvSpPr>
            <p:spPr>
              <a:xfrm>
                <a:off x="0" y="0"/>
                <a:ext cx="6585857" cy="1175657"/>
              </a:xfrm>
              <a:prstGeom prst="parallelogram">
                <a:avLst>
                  <a:gd name="adj" fmla="val 102778"/>
                </a:avLst>
              </a:prstGeom>
              <a:solidFill>
                <a:srgbClr val="006A8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9" name="Retângulo 8">
                <a:extLst>
                  <a:ext uri="{FF2B5EF4-FFF2-40B4-BE49-F238E27FC236}">
                    <a16:creationId xmlns:a16="http://schemas.microsoft.com/office/drawing/2014/main" id="{9B6ED52D-0C9D-45CA-A869-98D9598BF12C}"/>
                  </a:ext>
                </a:extLst>
              </p:cNvPr>
              <p:cNvSpPr/>
              <p:nvPr/>
            </p:nvSpPr>
            <p:spPr>
              <a:xfrm>
                <a:off x="0" y="-1"/>
                <a:ext cx="1360714" cy="1175657"/>
              </a:xfrm>
              <a:prstGeom prst="rect">
                <a:avLst/>
              </a:prstGeom>
              <a:solidFill>
                <a:srgbClr val="006A8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grpSp>
          <p:nvGrpSpPr>
            <p:cNvPr id="16" name="Agrupar 15">
              <a:extLst>
                <a:ext uri="{FF2B5EF4-FFF2-40B4-BE49-F238E27FC236}">
                  <a16:creationId xmlns:a16="http://schemas.microsoft.com/office/drawing/2014/main" id="{2A60ACC0-C683-44AF-A1F6-CDB997E76731}"/>
                </a:ext>
              </a:extLst>
            </p:cNvPr>
            <p:cNvGrpSpPr/>
            <p:nvPr/>
          </p:nvGrpSpPr>
          <p:grpSpPr>
            <a:xfrm>
              <a:off x="0" y="587826"/>
              <a:ext cx="5268687" cy="1175658"/>
              <a:chOff x="0" y="587826"/>
              <a:chExt cx="5268687" cy="1175658"/>
            </a:xfrm>
          </p:grpSpPr>
          <p:sp>
            <p:nvSpPr>
              <p:cNvPr id="13" name="Paralelogramo 12">
                <a:extLst>
                  <a:ext uri="{FF2B5EF4-FFF2-40B4-BE49-F238E27FC236}">
                    <a16:creationId xmlns:a16="http://schemas.microsoft.com/office/drawing/2014/main" id="{EF058F88-E176-49B1-B820-8924D64B40DE}"/>
                  </a:ext>
                </a:extLst>
              </p:cNvPr>
              <p:cNvSpPr/>
              <p:nvPr/>
            </p:nvSpPr>
            <p:spPr>
              <a:xfrm>
                <a:off x="1" y="587827"/>
                <a:ext cx="5268686" cy="1175657"/>
              </a:xfrm>
              <a:prstGeom prst="parallelogram">
                <a:avLst>
                  <a:gd name="adj" fmla="val 102778"/>
                </a:avLst>
              </a:prstGeom>
              <a:solidFill>
                <a:srgbClr val="258DA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15" name="Retângulo 14">
                <a:extLst>
                  <a:ext uri="{FF2B5EF4-FFF2-40B4-BE49-F238E27FC236}">
                    <a16:creationId xmlns:a16="http://schemas.microsoft.com/office/drawing/2014/main" id="{ED7A6748-AD65-481B-9CFD-F57AAA4C8E85}"/>
                  </a:ext>
                </a:extLst>
              </p:cNvPr>
              <p:cNvSpPr/>
              <p:nvPr/>
            </p:nvSpPr>
            <p:spPr>
              <a:xfrm>
                <a:off x="0" y="587826"/>
                <a:ext cx="1360714" cy="1175657"/>
              </a:xfrm>
              <a:prstGeom prst="rect">
                <a:avLst/>
              </a:prstGeom>
              <a:solidFill>
                <a:srgbClr val="258DA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sp>
          <p:nvSpPr>
            <p:cNvPr id="23" name="Seta: Pentágono 22">
              <a:extLst>
                <a:ext uri="{FF2B5EF4-FFF2-40B4-BE49-F238E27FC236}">
                  <a16:creationId xmlns:a16="http://schemas.microsoft.com/office/drawing/2014/main" id="{51CBF7FF-007A-44A7-9CC5-6B2EED64A36F}"/>
                </a:ext>
              </a:extLst>
            </p:cNvPr>
            <p:cNvSpPr/>
            <p:nvPr/>
          </p:nvSpPr>
          <p:spPr>
            <a:xfrm flipH="1">
              <a:off x="5355771" y="-1"/>
              <a:ext cx="6836228" cy="1763484"/>
            </a:xfrm>
            <a:prstGeom prst="homePlate">
              <a:avLst>
                <a:gd name="adj" fmla="val 63580"/>
              </a:avLst>
            </a:prstGeom>
            <a:solidFill>
              <a:srgbClr val="258DA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5" name="Triângulo isósceles 24">
              <a:extLst>
                <a:ext uri="{FF2B5EF4-FFF2-40B4-BE49-F238E27FC236}">
                  <a16:creationId xmlns:a16="http://schemas.microsoft.com/office/drawing/2014/main" id="{DA00C51D-8223-4351-AB2C-B896C5F3B95F}"/>
                </a:ext>
              </a:extLst>
            </p:cNvPr>
            <p:cNvSpPr/>
            <p:nvPr/>
          </p:nvSpPr>
          <p:spPr>
            <a:xfrm>
              <a:off x="6901543" y="1023254"/>
              <a:ext cx="1334281" cy="740229"/>
            </a:xfrm>
            <a:prstGeom prst="triangle">
              <a:avLst>
                <a:gd name="adj" fmla="val 53161"/>
              </a:avLst>
            </a:prstGeom>
            <a:solidFill>
              <a:srgbClr val="3F96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6" name="Paralelogramo 25">
              <a:extLst>
                <a:ext uri="{FF2B5EF4-FFF2-40B4-BE49-F238E27FC236}">
                  <a16:creationId xmlns:a16="http://schemas.microsoft.com/office/drawing/2014/main" id="{524C9A7F-08A8-4823-B028-63CF094F482E}"/>
                </a:ext>
              </a:extLst>
            </p:cNvPr>
            <p:cNvSpPr/>
            <p:nvPr/>
          </p:nvSpPr>
          <p:spPr>
            <a:xfrm flipH="1">
              <a:off x="7053940" y="1763208"/>
              <a:ext cx="5148944" cy="740229"/>
            </a:xfrm>
            <a:prstGeom prst="parallelogram">
              <a:avLst>
                <a:gd name="adj" fmla="val 85030"/>
              </a:avLst>
            </a:prstGeom>
            <a:solidFill>
              <a:srgbClr val="C866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7" name="Retângulo 26">
              <a:extLst>
                <a:ext uri="{FF2B5EF4-FFF2-40B4-BE49-F238E27FC236}">
                  <a16:creationId xmlns:a16="http://schemas.microsoft.com/office/drawing/2014/main" id="{AC2770FC-625C-46B8-9179-34D7EB4D1404}"/>
                </a:ext>
              </a:extLst>
            </p:cNvPr>
            <p:cNvSpPr/>
            <p:nvPr/>
          </p:nvSpPr>
          <p:spPr>
            <a:xfrm>
              <a:off x="11430005" y="1763208"/>
              <a:ext cx="762000" cy="740229"/>
            </a:xfrm>
            <a:prstGeom prst="rect">
              <a:avLst/>
            </a:prstGeom>
            <a:solidFill>
              <a:srgbClr val="C866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19" name="Retângulo 18"/>
          <p:cNvSpPr/>
          <p:nvPr/>
        </p:nvSpPr>
        <p:spPr>
          <a:xfrm>
            <a:off x="272957" y="1315535"/>
            <a:ext cx="11887200" cy="534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pt-BR" sz="2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pt-BR" sz="25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COPIE A FIGURA EM SEU CADERNO. DEPOIS, PINTE APENAS OS QUADRADOS.</a:t>
            </a:r>
          </a:p>
        </p:txBody>
      </p:sp>
      <p:pic>
        <p:nvPicPr>
          <p:cNvPr id="17" name="Imagem 1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9798" y="2335940"/>
            <a:ext cx="7125467" cy="3908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51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riângulo Retângulo 23">
            <a:extLst>
              <a:ext uri="{FF2B5EF4-FFF2-40B4-BE49-F238E27FC236}">
                <a16:creationId xmlns:a16="http://schemas.microsoft.com/office/drawing/2014/main" id="{5C406976-F92B-44B9-8D29-4DEB44D4D631}"/>
              </a:ext>
            </a:extLst>
          </p:cNvPr>
          <p:cNvSpPr/>
          <p:nvPr/>
        </p:nvSpPr>
        <p:spPr>
          <a:xfrm rot="18921122">
            <a:off x="6722078" y="-897671"/>
            <a:ext cx="1783396" cy="1817107"/>
          </a:xfrm>
          <a:prstGeom prst="rtTriangle">
            <a:avLst/>
          </a:prstGeom>
          <a:solidFill>
            <a:srgbClr val="0080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28" name="Agrupar 27">
            <a:extLst>
              <a:ext uri="{FF2B5EF4-FFF2-40B4-BE49-F238E27FC236}">
                <a16:creationId xmlns:a16="http://schemas.microsoft.com/office/drawing/2014/main" id="{10315286-9EF2-4264-B3AA-24CBC5880BD3}"/>
              </a:ext>
            </a:extLst>
          </p:cNvPr>
          <p:cNvGrpSpPr/>
          <p:nvPr/>
        </p:nvGrpSpPr>
        <p:grpSpPr>
          <a:xfrm>
            <a:off x="0" y="-1"/>
            <a:ext cx="12202884" cy="1283903"/>
            <a:chOff x="0" y="-1"/>
            <a:chExt cx="12202884" cy="2503438"/>
          </a:xfrm>
        </p:grpSpPr>
        <p:sp>
          <p:nvSpPr>
            <p:cNvPr id="22" name="Meio-quadro 21">
              <a:extLst>
                <a:ext uri="{FF2B5EF4-FFF2-40B4-BE49-F238E27FC236}">
                  <a16:creationId xmlns:a16="http://schemas.microsoft.com/office/drawing/2014/main" id="{2386FA7D-ED91-41C7-8529-CB099B50D138}"/>
                </a:ext>
              </a:extLst>
            </p:cNvPr>
            <p:cNvSpPr/>
            <p:nvPr/>
          </p:nvSpPr>
          <p:spPr>
            <a:xfrm flipH="1">
              <a:off x="4327851" y="0"/>
              <a:ext cx="2258006" cy="1567543"/>
            </a:xfrm>
            <a:prstGeom prst="halfFrame">
              <a:avLst>
                <a:gd name="adj1" fmla="val 83323"/>
                <a:gd name="adj2" fmla="val 77001"/>
              </a:avLst>
            </a:prstGeom>
            <a:solidFill>
              <a:srgbClr val="006A8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chemeClr val="tx1"/>
                </a:solidFill>
              </a:endParaRPr>
            </a:p>
          </p:txBody>
        </p:sp>
        <p:grpSp>
          <p:nvGrpSpPr>
            <p:cNvPr id="10" name="Agrupar 9">
              <a:extLst>
                <a:ext uri="{FF2B5EF4-FFF2-40B4-BE49-F238E27FC236}">
                  <a16:creationId xmlns:a16="http://schemas.microsoft.com/office/drawing/2014/main" id="{1B2B1014-05C9-4961-A89C-A076AB37B73E}"/>
                </a:ext>
              </a:extLst>
            </p:cNvPr>
            <p:cNvGrpSpPr/>
            <p:nvPr/>
          </p:nvGrpSpPr>
          <p:grpSpPr>
            <a:xfrm>
              <a:off x="0" y="-1"/>
              <a:ext cx="6585857" cy="881744"/>
              <a:chOff x="0" y="-1"/>
              <a:chExt cx="6585857" cy="1175658"/>
            </a:xfrm>
          </p:grpSpPr>
          <p:sp>
            <p:nvSpPr>
              <p:cNvPr id="6" name="Paralelogramo 5">
                <a:extLst>
                  <a:ext uri="{FF2B5EF4-FFF2-40B4-BE49-F238E27FC236}">
                    <a16:creationId xmlns:a16="http://schemas.microsoft.com/office/drawing/2014/main" id="{1FF52ECB-52F4-4A5B-BE3A-756D33F7C100}"/>
                  </a:ext>
                </a:extLst>
              </p:cNvPr>
              <p:cNvSpPr/>
              <p:nvPr/>
            </p:nvSpPr>
            <p:spPr>
              <a:xfrm>
                <a:off x="0" y="0"/>
                <a:ext cx="6585857" cy="1175657"/>
              </a:xfrm>
              <a:prstGeom prst="parallelogram">
                <a:avLst>
                  <a:gd name="adj" fmla="val 102778"/>
                </a:avLst>
              </a:prstGeom>
              <a:solidFill>
                <a:srgbClr val="006A8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9" name="Retângulo 8">
                <a:extLst>
                  <a:ext uri="{FF2B5EF4-FFF2-40B4-BE49-F238E27FC236}">
                    <a16:creationId xmlns:a16="http://schemas.microsoft.com/office/drawing/2014/main" id="{9B6ED52D-0C9D-45CA-A869-98D9598BF12C}"/>
                  </a:ext>
                </a:extLst>
              </p:cNvPr>
              <p:cNvSpPr/>
              <p:nvPr/>
            </p:nvSpPr>
            <p:spPr>
              <a:xfrm>
                <a:off x="0" y="-1"/>
                <a:ext cx="1360714" cy="1175657"/>
              </a:xfrm>
              <a:prstGeom prst="rect">
                <a:avLst/>
              </a:prstGeom>
              <a:solidFill>
                <a:srgbClr val="006A8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grpSp>
          <p:nvGrpSpPr>
            <p:cNvPr id="16" name="Agrupar 15">
              <a:extLst>
                <a:ext uri="{FF2B5EF4-FFF2-40B4-BE49-F238E27FC236}">
                  <a16:creationId xmlns:a16="http://schemas.microsoft.com/office/drawing/2014/main" id="{2A60ACC0-C683-44AF-A1F6-CDB997E76731}"/>
                </a:ext>
              </a:extLst>
            </p:cNvPr>
            <p:cNvGrpSpPr/>
            <p:nvPr/>
          </p:nvGrpSpPr>
          <p:grpSpPr>
            <a:xfrm>
              <a:off x="0" y="587826"/>
              <a:ext cx="5268687" cy="1175658"/>
              <a:chOff x="0" y="587826"/>
              <a:chExt cx="5268687" cy="1175658"/>
            </a:xfrm>
          </p:grpSpPr>
          <p:sp>
            <p:nvSpPr>
              <p:cNvPr id="13" name="Paralelogramo 12">
                <a:extLst>
                  <a:ext uri="{FF2B5EF4-FFF2-40B4-BE49-F238E27FC236}">
                    <a16:creationId xmlns:a16="http://schemas.microsoft.com/office/drawing/2014/main" id="{EF058F88-E176-49B1-B820-8924D64B40DE}"/>
                  </a:ext>
                </a:extLst>
              </p:cNvPr>
              <p:cNvSpPr/>
              <p:nvPr/>
            </p:nvSpPr>
            <p:spPr>
              <a:xfrm>
                <a:off x="1" y="587827"/>
                <a:ext cx="5268686" cy="1175657"/>
              </a:xfrm>
              <a:prstGeom prst="parallelogram">
                <a:avLst>
                  <a:gd name="adj" fmla="val 102778"/>
                </a:avLst>
              </a:prstGeom>
              <a:solidFill>
                <a:srgbClr val="258DA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15" name="Retângulo 14">
                <a:extLst>
                  <a:ext uri="{FF2B5EF4-FFF2-40B4-BE49-F238E27FC236}">
                    <a16:creationId xmlns:a16="http://schemas.microsoft.com/office/drawing/2014/main" id="{ED7A6748-AD65-481B-9CFD-F57AAA4C8E85}"/>
                  </a:ext>
                </a:extLst>
              </p:cNvPr>
              <p:cNvSpPr/>
              <p:nvPr/>
            </p:nvSpPr>
            <p:spPr>
              <a:xfrm>
                <a:off x="0" y="587826"/>
                <a:ext cx="1360714" cy="1175657"/>
              </a:xfrm>
              <a:prstGeom prst="rect">
                <a:avLst/>
              </a:prstGeom>
              <a:solidFill>
                <a:srgbClr val="258DA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sp>
          <p:nvSpPr>
            <p:cNvPr id="23" name="Seta: Pentágono 22">
              <a:extLst>
                <a:ext uri="{FF2B5EF4-FFF2-40B4-BE49-F238E27FC236}">
                  <a16:creationId xmlns:a16="http://schemas.microsoft.com/office/drawing/2014/main" id="{51CBF7FF-007A-44A7-9CC5-6B2EED64A36F}"/>
                </a:ext>
              </a:extLst>
            </p:cNvPr>
            <p:cNvSpPr/>
            <p:nvPr/>
          </p:nvSpPr>
          <p:spPr>
            <a:xfrm flipH="1">
              <a:off x="5355771" y="-1"/>
              <a:ext cx="6836228" cy="1763484"/>
            </a:xfrm>
            <a:prstGeom prst="homePlate">
              <a:avLst>
                <a:gd name="adj" fmla="val 63580"/>
              </a:avLst>
            </a:prstGeom>
            <a:solidFill>
              <a:srgbClr val="258DA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5" name="Triângulo isósceles 24">
              <a:extLst>
                <a:ext uri="{FF2B5EF4-FFF2-40B4-BE49-F238E27FC236}">
                  <a16:creationId xmlns:a16="http://schemas.microsoft.com/office/drawing/2014/main" id="{DA00C51D-8223-4351-AB2C-B896C5F3B95F}"/>
                </a:ext>
              </a:extLst>
            </p:cNvPr>
            <p:cNvSpPr/>
            <p:nvPr/>
          </p:nvSpPr>
          <p:spPr>
            <a:xfrm>
              <a:off x="6901543" y="1023254"/>
              <a:ext cx="1334281" cy="740229"/>
            </a:xfrm>
            <a:prstGeom prst="triangle">
              <a:avLst>
                <a:gd name="adj" fmla="val 53161"/>
              </a:avLst>
            </a:prstGeom>
            <a:solidFill>
              <a:srgbClr val="3F96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6" name="Paralelogramo 25">
              <a:extLst>
                <a:ext uri="{FF2B5EF4-FFF2-40B4-BE49-F238E27FC236}">
                  <a16:creationId xmlns:a16="http://schemas.microsoft.com/office/drawing/2014/main" id="{524C9A7F-08A8-4823-B028-63CF094F482E}"/>
                </a:ext>
              </a:extLst>
            </p:cNvPr>
            <p:cNvSpPr/>
            <p:nvPr/>
          </p:nvSpPr>
          <p:spPr>
            <a:xfrm flipH="1">
              <a:off x="7053940" y="1763208"/>
              <a:ext cx="5148944" cy="740229"/>
            </a:xfrm>
            <a:prstGeom prst="parallelogram">
              <a:avLst>
                <a:gd name="adj" fmla="val 85030"/>
              </a:avLst>
            </a:prstGeom>
            <a:solidFill>
              <a:srgbClr val="C866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7" name="Retângulo 26">
              <a:extLst>
                <a:ext uri="{FF2B5EF4-FFF2-40B4-BE49-F238E27FC236}">
                  <a16:creationId xmlns:a16="http://schemas.microsoft.com/office/drawing/2014/main" id="{AC2770FC-625C-46B8-9179-34D7EB4D1404}"/>
                </a:ext>
              </a:extLst>
            </p:cNvPr>
            <p:cNvSpPr/>
            <p:nvPr/>
          </p:nvSpPr>
          <p:spPr>
            <a:xfrm>
              <a:off x="11430005" y="1763208"/>
              <a:ext cx="762000" cy="740229"/>
            </a:xfrm>
            <a:prstGeom prst="rect">
              <a:avLst/>
            </a:prstGeom>
            <a:solidFill>
              <a:srgbClr val="C866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pic>
        <p:nvPicPr>
          <p:cNvPr id="18" name="Imagem 1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025" y="2166548"/>
            <a:ext cx="3301756" cy="4341065"/>
          </a:xfrm>
          <a:prstGeom prst="rect">
            <a:avLst/>
          </a:prstGeom>
        </p:spPr>
      </p:pic>
      <p:sp>
        <p:nvSpPr>
          <p:cNvPr id="20" name="Retângulo 19"/>
          <p:cNvSpPr/>
          <p:nvPr/>
        </p:nvSpPr>
        <p:spPr>
          <a:xfrm>
            <a:off x="272957" y="1315535"/>
            <a:ext cx="11887200" cy="534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pt-BR" sz="25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pt-BR" sz="25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COPIE A FIGURA EM SEU CADERNO. DEPOIS, PINTE APENAS OS TRIÂNGULOS.</a:t>
            </a:r>
          </a:p>
        </p:txBody>
      </p:sp>
    </p:spTree>
    <p:extLst>
      <p:ext uri="{BB962C8B-B14F-4D97-AF65-F5344CB8AC3E}">
        <p14:creationId xmlns:p14="http://schemas.microsoft.com/office/powerpoint/2010/main" val="2862675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75</Words>
  <Application>Microsoft Office PowerPoint</Application>
  <PresentationFormat>Widescreen</PresentationFormat>
  <Paragraphs>9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Laís Costa</dc:creator>
  <cp:lastModifiedBy>Mariana Ferreira Provetti</cp:lastModifiedBy>
  <cp:revision>33</cp:revision>
  <dcterms:created xsi:type="dcterms:W3CDTF">2020-03-26T18:29:34Z</dcterms:created>
  <dcterms:modified xsi:type="dcterms:W3CDTF">2020-04-03T19:32:50Z</dcterms:modified>
</cp:coreProperties>
</file>