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690949" y="4206285"/>
            <a:ext cx="94150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5º ano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505418" y="1283902"/>
            <a:ext cx="10424160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LEIA O TEXTO ABAIXO: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2832996C-0631-48CB-959A-A75D65B2F4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71" y="2383140"/>
            <a:ext cx="4844292" cy="2592182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4C080EC-B63A-4D32-A962-6C195AA9FE47}"/>
              </a:ext>
            </a:extLst>
          </p:cNvPr>
          <p:cNvSpPr/>
          <p:nvPr/>
        </p:nvSpPr>
        <p:spPr>
          <a:xfrm>
            <a:off x="1671268" y="1871999"/>
            <a:ext cx="6564556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 QUE É QUE EU VOU SER? 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Bete quer ser bailarina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Zé quer ser aviador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Carlos vai plantar batata,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Juca quer ser ator.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Camila gosta de música.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Patrícia quer desenhar.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Uma vai pegando o lápis,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 outra põe-se a cantar.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Mas eu não sei se vou ser 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Poeta, doutora ou atriz. 	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Hoje eu só sei uma coisa: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quero ser muito feliz!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16D7FEF-09C0-4FCD-9B00-50FB263490C8}"/>
              </a:ext>
            </a:extLst>
          </p:cNvPr>
          <p:cNvSpPr/>
          <p:nvPr/>
        </p:nvSpPr>
        <p:spPr>
          <a:xfrm>
            <a:off x="1671269" y="5953729"/>
            <a:ext cx="6564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BANDEIRA, Pedro. Por enquanto eu sou pequeno. SP, 1995 </a:t>
            </a:r>
          </a:p>
        </p:txBody>
      </p:sp>
      <p:sp>
        <p:nvSpPr>
          <p:cNvPr id="2" name="Retângulo 1"/>
          <p:cNvSpPr/>
          <p:nvPr/>
        </p:nvSpPr>
        <p:spPr>
          <a:xfrm>
            <a:off x="4708101" y="762836"/>
            <a:ext cx="13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1º DIA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505418" y="1283902"/>
            <a:ext cx="10424160" cy="416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RESPONDA NO SEU CADERNO ALGUMAS QUESTÕES SOBRE O TEXTO:</a:t>
            </a:r>
            <a:endParaRPr lang="pt-B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3F0FE76-55AA-429C-8D28-1027232EC2D9}"/>
              </a:ext>
            </a:extLst>
          </p:cNvPr>
          <p:cNvSpPr/>
          <p:nvPr/>
        </p:nvSpPr>
        <p:spPr>
          <a:xfrm>
            <a:off x="505418" y="1773651"/>
            <a:ext cx="6096000" cy="496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a) Qual o título do texto?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640523F-D223-4B6A-9CD4-E976F149F0D3}"/>
              </a:ext>
            </a:extLst>
          </p:cNvPr>
          <p:cNvSpPr/>
          <p:nvPr/>
        </p:nvSpPr>
        <p:spPr>
          <a:xfrm>
            <a:off x="680357" y="2270647"/>
            <a:ext cx="10955052" cy="1537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3A0D7AC-05B9-4319-A2AC-FEBCECA563DE}"/>
              </a:ext>
            </a:extLst>
          </p:cNvPr>
          <p:cNvSpPr/>
          <p:nvPr/>
        </p:nvSpPr>
        <p:spPr>
          <a:xfrm>
            <a:off x="680357" y="3872098"/>
            <a:ext cx="3400290" cy="49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b) Qual o assunto do texto? 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D99528D2-70BD-4B2D-8928-8D676B88B30C}"/>
              </a:ext>
            </a:extLst>
          </p:cNvPr>
          <p:cNvSpPr/>
          <p:nvPr/>
        </p:nvSpPr>
        <p:spPr>
          <a:xfrm>
            <a:off x="680357" y="4433293"/>
            <a:ext cx="10955052" cy="1537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26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23F0FE76-55AA-429C-8D28-1027232EC2D9}"/>
              </a:ext>
            </a:extLst>
          </p:cNvPr>
          <p:cNvSpPr/>
          <p:nvPr/>
        </p:nvSpPr>
        <p:spPr>
          <a:xfrm>
            <a:off x="680357" y="1744725"/>
            <a:ext cx="7326617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Quantos nomes próprios você encontrou no texto?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640523F-D223-4B6A-9CD4-E976F149F0D3}"/>
              </a:ext>
            </a:extLst>
          </p:cNvPr>
          <p:cNvSpPr/>
          <p:nvPr/>
        </p:nvSpPr>
        <p:spPr>
          <a:xfrm>
            <a:off x="680357" y="2270647"/>
            <a:ext cx="10955052" cy="9363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3A0D7AC-05B9-4319-A2AC-FEBCECA563DE}"/>
              </a:ext>
            </a:extLst>
          </p:cNvPr>
          <p:cNvSpPr/>
          <p:nvPr/>
        </p:nvSpPr>
        <p:spPr>
          <a:xfrm>
            <a:off x="680357" y="3228466"/>
            <a:ext cx="4345100" cy="49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d)	 Complete os espaços em branco: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7A93E1E-47FB-4251-9375-D8915C5292B5}"/>
              </a:ext>
            </a:extLst>
          </p:cNvPr>
          <p:cNvSpPr/>
          <p:nvPr/>
        </p:nvSpPr>
        <p:spPr>
          <a:xfrm>
            <a:off x="680357" y="3846184"/>
            <a:ext cx="10955052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No texto, Bete quer ser bailarina, se Zé quisesse ter a mesma profissão que Bete, ele seria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09103E9-A853-4331-B60A-EDFC7DA5CF62}"/>
              </a:ext>
            </a:extLst>
          </p:cNvPr>
          <p:cNvSpPr/>
          <p:nvPr/>
        </p:nvSpPr>
        <p:spPr>
          <a:xfrm>
            <a:off x="2634343" y="4359631"/>
            <a:ext cx="95576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Já Camila quer ser cantora, se Juca também quisesse, ele seria                          .</a:t>
            </a:r>
            <a:endParaRPr lang="pt-BR" sz="2000" dirty="0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06FE4314-22E5-46CC-9619-92DE2A075649}"/>
              </a:ext>
            </a:extLst>
          </p:cNvPr>
          <p:cNvSpPr/>
          <p:nvPr/>
        </p:nvSpPr>
        <p:spPr>
          <a:xfrm>
            <a:off x="722126" y="4333154"/>
            <a:ext cx="1912218" cy="3796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0BA61D9-0EAB-4612-8A6C-5F894CDD816A}"/>
              </a:ext>
            </a:extLst>
          </p:cNvPr>
          <p:cNvSpPr/>
          <p:nvPr/>
        </p:nvSpPr>
        <p:spPr>
          <a:xfrm>
            <a:off x="10151048" y="4351443"/>
            <a:ext cx="1669891" cy="3796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505418" y="1283902"/>
            <a:ext cx="10424160" cy="416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RESPONDA NO SEU CADERNO ALGUMAS QUESTÕES SOBRE O TEXTO:</a:t>
            </a:r>
            <a:endParaRPr lang="pt-B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9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23F0FE76-55AA-429C-8D28-1027232EC2D9}"/>
              </a:ext>
            </a:extLst>
          </p:cNvPr>
          <p:cNvSpPr/>
          <p:nvPr/>
        </p:nvSpPr>
        <p:spPr>
          <a:xfrm>
            <a:off x="505418" y="1773651"/>
            <a:ext cx="9221678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Escreva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caderno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nome de todas as profissões que aparecem no texto: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640523F-D223-4B6A-9CD4-E976F149F0D3}"/>
              </a:ext>
            </a:extLst>
          </p:cNvPr>
          <p:cNvSpPr/>
          <p:nvPr/>
        </p:nvSpPr>
        <p:spPr>
          <a:xfrm>
            <a:off x="680357" y="2270647"/>
            <a:ext cx="10955052" cy="1537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953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15</cp:revision>
  <dcterms:created xsi:type="dcterms:W3CDTF">2020-03-26T18:29:34Z</dcterms:created>
  <dcterms:modified xsi:type="dcterms:W3CDTF">2020-04-03T19:44:06Z</dcterms:modified>
</cp:coreProperties>
</file>