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Black"/>
      <p:bold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1" roundtripDataSignature="AMtx7mjo4ik9lrJrfjtweeAkT/o5qXQo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lack-boldItalic.fntdata"/><Relationship Id="rId21" Type="http://schemas.openxmlformats.org/officeDocument/2006/relationships/font" Target="fonts/MontserratBlack-bold.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518700" y="1103400"/>
            <a:ext cx="4391700" cy="2936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pt-BR" sz="4000" u="none" cap="none" strike="noStrike">
                <a:solidFill>
                  <a:srgbClr val="1754AD"/>
                </a:solidFill>
                <a:latin typeface="Montserrat Black"/>
                <a:ea typeface="Montserrat Black"/>
                <a:cs typeface="Montserrat Black"/>
                <a:sym typeface="Montserrat Black"/>
              </a:rPr>
              <a:t>TÍTULO PRINCIPAL</a:t>
            </a:r>
            <a:br>
              <a:rPr b="0" i="0" lang="pt-BR" sz="4000" u="none" cap="none" strike="noStrike">
                <a:solidFill>
                  <a:srgbClr val="1754AD"/>
                </a:solidFill>
                <a:latin typeface="Montserrat Black"/>
                <a:ea typeface="Montserrat Black"/>
                <a:cs typeface="Montserrat Black"/>
                <a:sym typeface="Montserrat Black"/>
              </a:rPr>
            </a:br>
            <a:r>
              <a:rPr b="0" i="0" lang="pt-BR" sz="4000" u="none" cap="none" strike="noStrike">
                <a:solidFill>
                  <a:srgbClr val="1754AD"/>
                </a:solidFill>
                <a:latin typeface="Montserrat Black"/>
                <a:ea typeface="Montserrat Black"/>
                <a:cs typeface="Montserrat Black"/>
                <a:sym typeface="Montserrat Black"/>
              </a:rPr>
              <a:t>FONTE MONTSERRAT PRETO/BLACK</a:t>
            </a:r>
            <a:endParaRPr b="0" i="0" sz="4000" u="none" cap="none" strike="noStrike">
              <a:solidFill>
                <a:srgbClr val="1754AD"/>
              </a:solidFill>
              <a:latin typeface="Montserrat Black"/>
              <a:ea typeface="Montserrat Black"/>
              <a:cs typeface="Montserrat Black"/>
              <a:sym typeface="Montserrat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0"/>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20" name="Google Shape;120;p10"/>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11"/>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26" name="Google Shape;126;p11"/>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12"/>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32" name="Google Shape;132;p12"/>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13"/>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38" name="Google Shape;138;p13"/>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14"/>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44" name="Google Shape;144;p14"/>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2"/>
          <p:cNvSpPr txBox="1"/>
          <p:nvPr/>
        </p:nvSpPr>
        <p:spPr>
          <a:xfrm>
            <a:off x="2456251" y="29661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Fonte: Montserrat Média</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Tamanho: 16</a:t>
            </a:r>
            <a:endParaRPr b="0" i="0" sz="1600" u="none" cap="none" strike="noStrike">
              <a:solidFill>
                <a:srgbClr val="697375"/>
              </a:solidFill>
              <a:latin typeface="Montserrat Medium"/>
              <a:ea typeface="Montserrat Medium"/>
              <a:cs typeface="Montserrat Medium"/>
              <a:sym typeface="Montserrat Medium"/>
            </a:endParaRPr>
          </a:p>
        </p:txBody>
      </p:sp>
      <p:sp>
        <p:nvSpPr>
          <p:cNvPr id="60" name="Google Shape;60;p2"/>
          <p:cNvSpPr txBox="1"/>
          <p:nvPr/>
        </p:nvSpPr>
        <p:spPr>
          <a:xfrm>
            <a:off x="1511999" y="15856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1754AD"/>
                </a:solidFill>
                <a:latin typeface="Montserrat"/>
                <a:ea typeface="Montserrat"/>
                <a:cs typeface="Montserrat"/>
                <a:sym typeface="Montserrat"/>
              </a:rPr>
              <a:t>Clique para editar</a:t>
            </a:r>
            <a:endParaRPr b="1" i="0" sz="3000" u="none" cap="none" strike="noStrike">
              <a:solidFill>
                <a:srgbClr val="1754AD"/>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1" i="0" lang="pt-BR" sz="3000" u="none" cap="none" strike="noStrike">
                <a:solidFill>
                  <a:srgbClr val="1754AD"/>
                </a:solidFill>
                <a:latin typeface="Montserrat"/>
                <a:ea typeface="Montserrat"/>
                <a:cs typeface="Montserrat"/>
                <a:sym typeface="Montserrat"/>
              </a:rPr>
              <a:t>Fonte: Montserrat Média</a:t>
            </a:r>
            <a:br>
              <a:rPr b="1" i="0" lang="pt-BR" sz="3000" u="none" cap="none" strike="noStrike">
                <a:solidFill>
                  <a:srgbClr val="1754AD"/>
                </a:solidFill>
                <a:latin typeface="Montserrat"/>
                <a:ea typeface="Montserrat"/>
                <a:cs typeface="Montserrat"/>
                <a:sym typeface="Montserrat"/>
              </a:rPr>
            </a:br>
            <a:r>
              <a:rPr b="1" i="0" lang="pt-BR" sz="3000" u="none" cap="none" strike="noStrike">
                <a:solidFill>
                  <a:srgbClr val="1754AD"/>
                </a:solidFill>
                <a:latin typeface="Montserrat"/>
                <a:ea typeface="Montserrat"/>
                <a:cs typeface="Montserrat"/>
                <a:sym typeface="Montserrat"/>
              </a:rPr>
              <a:t>Tamanho: 30 </a:t>
            </a:r>
            <a:endParaRPr b="1" i="0" sz="30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3"/>
          <p:cNvSpPr txBox="1"/>
          <p:nvPr/>
        </p:nvSpPr>
        <p:spPr>
          <a:xfrm>
            <a:off x="2525401" y="213481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chemeClr val="dk1"/>
              </a:buClr>
              <a:buSzPts val="11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chemeClr val="dk1"/>
              </a:buClr>
              <a:buSzPts val="1100"/>
              <a:buFont typeface="Arial"/>
              <a:buNone/>
            </a:pPr>
            <a:r>
              <a:rPr b="0" i="0" lang="pt-BR" sz="1600" u="none" cap="none" strike="noStrike">
                <a:solidFill>
                  <a:srgbClr val="697375"/>
                </a:solidFill>
                <a:latin typeface="Montserrat Medium"/>
                <a:ea typeface="Montserrat Medium"/>
                <a:cs typeface="Montserrat Medium"/>
                <a:sym typeface="Montserrat Medium"/>
              </a:rPr>
              <a:t>Fonte: Montserrat Média</a:t>
            </a:r>
            <a:endParaRPr b="0" i="0" sz="1600" u="none" cap="none" strike="noStrike">
              <a:solidFill>
                <a:srgbClr val="697375"/>
              </a:solidFill>
              <a:latin typeface="Montserrat Medium"/>
              <a:ea typeface="Montserrat Medium"/>
              <a:cs typeface="Montserrat Medium"/>
              <a:sym typeface="Montserrat Medium"/>
            </a:endParaRPr>
          </a:p>
          <a:p>
            <a:pPr indent="0" lvl="0" marL="0" marR="0" rtl="0" algn="ctr">
              <a:lnSpc>
                <a:spcPct val="100000"/>
              </a:lnSpc>
              <a:spcBef>
                <a:spcPts val="640"/>
              </a:spcBef>
              <a:spcAft>
                <a:spcPts val="0"/>
              </a:spcAft>
              <a:buClr>
                <a:schemeClr val="dk1"/>
              </a:buClr>
              <a:buSzPts val="1100"/>
              <a:buFont typeface="Arial"/>
              <a:buNone/>
            </a:pPr>
            <a:r>
              <a:rPr b="0" i="0" lang="pt-BR" sz="1600" u="none" cap="none" strike="noStrike">
                <a:solidFill>
                  <a:srgbClr val="697375"/>
                </a:solidFill>
                <a:latin typeface="Montserrat Medium"/>
                <a:ea typeface="Montserrat Medium"/>
                <a:cs typeface="Montserrat Medium"/>
                <a:sym typeface="Montserrat Medium"/>
              </a:rPr>
              <a:t>Tamanho: 16</a:t>
            </a:r>
            <a:endParaRPr b="0" i="0" sz="1600" u="none" cap="none" strike="noStrike">
              <a:solidFill>
                <a:srgbClr val="697375"/>
              </a:solidFill>
              <a:latin typeface="Montserrat Medium"/>
              <a:ea typeface="Montserrat Medium"/>
              <a:cs typeface="Montserrat Medium"/>
              <a:sym typeface="Montserrat Medium"/>
            </a:endParaRPr>
          </a:p>
        </p:txBody>
      </p:sp>
      <p:sp>
        <p:nvSpPr>
          <p:cNvPr id="66" name="Google Shape;66;p3"/>
          <p:cNvSpPr txBox="1"/>
          <p:nvPr/>
        </p:nvSpPr>
        <p:spPr>
          <a:xfrm>
            <a:off x="1581149" y="75430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FF7BA7"/>
                </a:solidFill>
                <a:latin typeface="Montserrat"/>
                <a:ea typeface="Montserrat"/>
                <a:cs typeface="Montserrat"/>
                <a:sym typeface="Montserrat"/>
              </a:rPr>
              <a:t>Clique para editar</a:t>
            </a:r>
            <a:br>
              <a:rPr b="1" i="0" lang="pt-BR" sz="3000" u="none" cap="none" strike="noStrike">
                <a:solidFill>
                  <a:srgbClr val="FF7BA7"/>
                </a:solidFill>
                <a:latin typeface="Montserrat"/>
                <a:ea typeface="Montserrat"/>
                <a:cs typeface="Montserrat"/>
                <a:sym typeface="Montserrat"/>
              </a:rPr>
            </a:br>
            <a:r>
              <a:rPr b="1" i="0" lang="pt-BR" sz="3000" u="none" cap="none" strike="noStrike">
                <a:solidFill>
                  <a:srgbClr val="FF7BA7"/>
                </a:solidFill>
                <a:latin typeface="Montserrat"/>
                <a:ea typeface="Montserrat"/>
                <a:cs typeface="Montserrat"/>
                <a:sym typeface="Montserrat"/>
              </a:rPr>
              <a:t>Fonte: Montserrat Média</a:t>
            </a:r>
            <a:br>
              <a:rPr b="1" i="0" lang="pt-BR" sz="3000" u="none" cap="none" strike="noStrike">
                <a:solidFill>
                  <a:srgbClr val="FF7BA7"/>
                </a:solidFill>
                <a:latin typeface="Montserrat"/>
                <a:ea typeface="Montserrat"/>
                <a:cs typeface="Montserrat"/>
                <a:sym typeface="Montserrat"/>
              </a:rPr>
            </a:br>
            <a:r>
              <a:rPr b="1" i="0" lang="pt-BR" sz="3000" u="none" cap="none" strike="noStrike">
                <a:solidFill>
                  <a:srgbClr val="FF7BA7"/>
                </a:solidFill>
                <a:latin typeface="Montserrat"/>
                <a:ea typeface="Montserrat"/>
                <a:cs typeface="Montserrat"/>
                <a:sym typeface="Montserrat"/>
              </a:rPr>
              <a:t>Tamanho: 30 </a:t>
            </a:r>
            <a:endParaRPr b="1" i="0" sz="30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4"/>
          <p:cNvSpPr/>
          <p:nvPr/>
        </p:nvSpPr>
        <p:spPr>
          <a:xfrm>
            <a:off x="4569005" y="0"/>
            <a:ext cx="4575000" cy="514350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666666"/>
              </a:solidFill>
              <a:latin typeface="Calibri"/>
              <a:ea typeface="Calibri"/>
              <a:cs typeface="Calibri"/>
              <a:sym typeface="Calibri"/>
            </a:endParaRPr>
          </a:p>
        </p:txBody>
      </p:sp>
      <p:sp>
        <p:nvSpPr>
          <p:cNvPr id="72" name="Google Shape;72;p4"/>
          <p:cNvSpPr txBox="1"/>
          <p:nvPr/>
        </p:nvSpPr>
        <p:spPr>
          <a:xfrm>
            <a:off x="6375300" y="2302875"/>
            <a:ext cx="9624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293A66"/>
                </a:solidFill>
                <a:latin typeface="Montserrat"/>
                <a:ea typeface="Montserrat"/>
                <a:cs typeface="Montserrat"/>
                <a:sym typeface="Montserrat"/>
              </a:rPr>
              <a:t>FOTO</a:t>
            </a:r>
            <a:endParaRPr b="0" i="0" sz="1400" u="none" cap="none" strike="noStrike">
              <a:solidFill>
                <a:srgbClr val="000000"/>
              </a:solidFill>
              <a:latin typeface="Montserrat"/>
              <a:ea typeface="Montserrat"/>
              <a:cs typeface="Montserrat"/>
              <a:sym typeface="Montserrat"/>
            </a:endParaRPr>
          </a:p>
        </p:txBody>
      </p:sp>
      <p:sp>
        <p:nvSpPr>
          <p:cNvPr id="73" name="Google Shape;73;p4"/>
          <p:cNvSpPr txBox="1"/>
          <p:nvPr/>
        </p:nvSpPr>
        <p:spPr>
          <a:xfrm>
            <a:off x="1181000" y="529625"/>
            <a:ext cx="3037800" cy="1521600"/>
          </a:xfrm>
          <a:prstGeom prst="rect">
            <a:avLst/>
          </a:prstGeom>
          <a:noFill/>
          <a:ln>
            <a:noFill/>
          </a:ln>
        </p:spPr>
        <p:txBody>
          <a:bodyPr anchorCtr="0" anchor="t" bIns="45700" lIns="91425" spcFirstLastPara="1" rIns="91425" wrap="square" tIns="45700">
            <a:noAutofit/>
          </a:bodyPr>
          <a:lstStyle/>
          <a:p>
            <a:pPr indent="0" lvl="0" marL="0" marR="0" rtl="0" algn="r">
              <a:lnSpc>
                <a:spcPct val="120000"/>
              </a:lnSpc>
              <a:spcBef>
                <a:spcPts val="0"/>
              </a:spcBef>
              <a:spcAft>
                <a:spcPts val="0"/>
              </a:spcAft>
              <a:buClr>
                <a:srgbClr val="264E9D"/>
              </a:buClr>
              <a:buSzPts val="1600"/>
              <a:buFont typeface="Arial"/>
              <a:buNone/>
            </a:pPr>
            <a:r>
              <a:rPr b="0" i="0" lang="pt-BR" sz="1200" u="none" cap="none" strike="noStrike">
                <a:solidFill>
                  <a:srgbClr val="264E9D"/>
                </a:solidFill>
                <a:latin typeface="Montserrat Medium"/>
                <a:ea typeface="Montserrat Medium"/>
                <a:cs typeface="Montserrat Medium"/>
                <a:sym typeface="Montserrat Medium"/>
              </a:rPr>
              <a:t>Se quiser escrever algum texto pontual junto com uma foto, pode escrever na fonte Montserrat Média, tamanho 12.  Não deixe essa texto muito longo.</a:t>
            </a:r>
            <a:endParaRPr b="0" i="0" sz="1200" u="none" cap="none" strike="noStrike">
              <a:solidFill>
                <a:srgbClr val="000000"/>
              </a:solidFill>
              <a:latin typeface="Montserrat Medium"/>
              <a:ea typeface="Montserrat Medium"/>
              <a:cs typeface="Montserrat Medium"/>
              <a:sym typeface="Montserrat Medium"/>
            </a:endParaRPr>
          </a:p>
          <a:p>
            <a:pPr indent="0" lvl="0" marL="0" marR="0" rtl="0" algn="just">
              <a:lnSpc>
                <a:spcPct val="100000"/>
              </a:lnSpc>
              <a:spcBef>
                <a:spcPts val="320"/>
              </a:spcBef>
              <a:spcAft>
                <a:spcPts val="0"/>
              </a:spcAft>
              <a:buClr>
                <a:srgbClr val="888888"/>
              </a:buClr>
              <a:buSzPts val="1600"/>
              <a:buFont typeface="Arial"/>
              <a:buNone/>
            </a:pPr>
            <a:r>
              <a:t/>
            </a:r>
            <a:endParaRPr b="0" i="0" sz="1200" u="none" cap="none" strike="noStrike">
              <a:solidFill>
                <a:srgbClr val="264E9D"/>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5"/>
          <p:cNvSpPr txBox="1"/>
          <p:nvPr/>
        </p:nvSpPr>
        <p:spPr>
          <a:xfrm>
            <a:off x="597075" y="1459300"/>
            <a:ext cx="2392800" cy="21909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640"/>
              </a:spcBef>
              <a:spcAft>
                <a:spcPts val="0"/>
              </a:spcAft>
              <a:buClr>
                <a:srgbClr val="000000"/>
              </a:buClr>
              <a:buSzPts val="1200"/>
              <a:buFont typeface="Arial"/>
              <a:buNone/>
            </a:pPr>
            <a:r>
              <a:rPr b="0" i="0" lang="pt-BR" sz="1200" u="none" cap="none" strike="noStrike">
                <a:solidFill>
                  <a:srgbClr val="697375"/>
                </a:solidFill>
                <a:latin typeface="Montserrat Medium"/>
                <a:ea typeface="Montserrat Medium"/>
                <a:cs typeface="Montserrat Medium"/>
                <a:sym typeface="Montserrat Medium"/>
              </a:rPr>
              <a:t>Lorem ipsum dolor sit amet, consectetur adipiscing elit. Pellentesque semper sit amet sapien quis malesuada. Nulla ac lacinia odio, in finibus nibh. Mauris ullamcorper, enim ut tincidunt convallis, risus nunc aliquet diam, id hendrerit justo quam nec ligula. </a:t>
            </a:r>
            <a:endParaRPr b="0" i="0" sz="1200" u="none" cap="none" strike="noStrike">
              <a:solidFill>
                <a:srgbClr val="697375"/>
              </a:solidFill>
              <a:latin typeface="Montserrat Medium"/>
              <a:ea typeface="Montserrat Medium"/>
              <a:cs typeface="Montserrat Medium"/>
              <a:sym typeface="Montserrat Medium"/>
            </a:endParaRPr>
          </a:p>
        </p:txBody>
      </p:sp>
      <p:sp>
        <p:nvSpPr>
          <p:cNvPr id="79" name="Google Shape;79;p5"/>
          <p:cNvSpPr txBox="1"/>
          <p:nvPr/>
        </p:nvSpPr>
        <p:spPr>
          <a:xfrm>
            <a:off x="1581150" y="326325"/>
            <a:ext cx="5981700" cy="854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FF7BA7"/>
                </a:solidFill>
                <a:latin typeface="Montserrat"/>
                <a:ea typeface="Montserrat"/>
                <a:cs typeface="Montserrat"/>
                <a:sym typeface="Montserrat"/>
              </a:rPr>
              <a:t>Clique para editar </a:t>
            </a:r>
            <a:endParaRPr b="1" i="0" sz="3000" u="none" cap="none" strike="noStrike">
              <a:solidFill>
                <a:srgbClr val="FF7BA7"/>
              </a:solidFill>
              <a:latin typeface="Montserrat"/>
              <a:ea typeface="Montserrat"/>
              <a:cs typeface="Montserrat"/>
              <a:sym typeface="Montserrat"/>
            </a:endParaRPr>
          </a:p>
        </p:txBody>
      </p:sp>
      <p:sp>
        <p:nvSpPr>
          <p:cNvPr id="80" name="Google Shape;80;p5"/>
          <p:cNvSpPr txBox="1"/>
          <p:nvPr/>
        </p:nvSpPr>
        <p:spPr>
          <a:xfrm>
            <a:off x="3375600" y="1459300"/>
            <a:ext cx="2392800" cy="21909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640"/>
              </a:spcBef>
              <a:spcAft>
                <a:spcPts val="0"/>
              </a:spcAft>
              <a:buClr>
                <a:srgbClr val="000000"/>
              </a:buClr>
              <a:buSzPts val="1200"/>
              <a:buFont typeface="Arial"/>
              <a:buNone/>
            </a:pPr>
            <a:r>
              <a:rPr b="0" i="0" lang="pt-BR" sz="1200" u="none" cap="none" strike="noStrike">
                <a:solidFill>
                  <a:srgbClr val="697375"/>
                </a:solidFill>
                <a:latin typeface="Montserrat Medium"/>
                <a:ea typeface="Montserrat Medium"/>
                <a:cs typeface="Montserrat Medium"/>
                <a:sym typeface="Montserrat Medium"/>
              </a:rPr>
              <a:t>Pellentesque scelerisque tincidunt nibh, a finibus orci elementum id. Aliquam sodales ex maximus risus tristique fringilla. Nulla nec justo congue, sollicitudin massa at, interdum turpis. Pellentesque id ipsum nibh. Curabitur non neque consectetur, vestibulum ante eu, interdum massa.  </a:t>
            </a:r>
            <a:endParaRPr b="0" i="0" sz="1200" u="none" cap="none" strike="noStrike">
              <a:solidFill>
                <a:srgbClr val="697375"/>
              </a:solidFill>
              <a:latin typeface="Montserrat Medium"/>
              <a:ea typeface="Montserrat Medium"/>
              <a:cs typeface="Montserrat Medium"/>
              <a:sym typeface="Montserrat Medium"/>
            </a:endParaRPr>
          </a:p>
        </p:txBody>
      </p:sp>
      <p:sp>
        <p:nvSpPr>
          <p:cNvPr id="81" name="Google Shape;81;p5"/>
          <p:cNvSpPr txBox="1"/>
          <p:nvPr/>
        </p:nvSpPr>
        <p:spPr>
          <a:xfrm>
            <a:off x="6154125" y="1459300"/>
            <a:ext cx="2392800" cy="21909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640"/>
              </a:spcBef>
              <a:spcAft>
                <a:spcPts val="0"/>
              </a:spcAft>
              <a:buClr>
                <a:srgbClr val="000000"/>
              </a:buClr>
              <a:buSzPts val="1200"/>
              <a:buFont typeface="Arial"/>
              <a:buNone/>
            </a:pPr>
            <a:r>
              <a:rPr b="0" i="0" lang="pt-BR" sz="1200" u="none" cap="none" strike="noStrike">
                <a:solidFill>
                  <a:srgbClr val="697375"/>
                </a:solidFill>
                <a:latin typeface="Montserrat Medium"/>
                <a:ea typeface="Montserrat Medium"/>
                <a:cs typeface="Montserrat Medium"/>
                <a:sym typeface="Montserrat Medium"/>
              </a:rPr>
              <a:t>Quisque nec felis fringilla, porta lacus id, porttitor odio. Duis commodo lacinia imperdiet. Nam sed mi fermentum, accumsan lorem vel, ornare magna. Proin egestas lorem ligula, ac blandit est vestibulum quis. Cras suscipit suscipit euismod.</a:t>
            </a:r>
            <a:endParaRPr b="0" i="0" sz="1200" u="none" cap="none" strike="noStrike">
              <a:solidFill>
                <a:srgbClr val="697375"/>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6"/>
          <p:cNvSpPr txBox="1"/>
          <p:nvPr/>
        </p:nvSpPr>
        <p:spPr>
          <a:xfrm>
            <a:off x="1052850" y="987825"/>
            <a:ext cx="7038300" cy="2924400"/>
          </a:xfrm>
          <a:prstGeom prst="rect">
            <a:avLst/>
          </a:prstGeom>
          <a:noFill/>
          <a:ln>
            <a:noFill/>
          </a:ln>
        </p:spPr>
        <p:txBody>
          <a:bodyPr anchorCtr="0" anchor="t" bIns="45700" lIns="91425" spcFirstLastPara="1" rIns="91425" wrap="square" tIns="45700">
            <a:spAutoFit/>
          </a:bodyPr>
          <a:lstStyle/>
          <a:p>
            <a:pPr indent="-171450" lvl="0" marL="171450" marR="0" rtl="0" algn="just">
              <a:lnSpc>
                <a:spcPct val="100000"/>
              </a:lnSpc>
              <a:spcBef>
                <a:spcPts val="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Este modelo foi criado para garantir que todas as apresentações do Ensino Médio Capixaba sigam uma identidade visual unificada. É essencial que os padrões estabelecidos sejam respeitados.</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A fonte escolhida é a Montserrat, que é encontrada no Google Docs e Apresentações Google.</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Para </a:t>
            </a:r>
            <a:r>
              <a:rPr b="1" i="0" lang="pt-BR" sz="1100" u="none" cap="none" strike="noStrike">
                <a:solidFill>
                  <a:srgbClr val="697375"/>
                </a:solidFill>
                <a:latin typeface="Montserrat"/>
                <a:ea typeface="Montserrat"/>
                <a:cs typeface="Montserrat"/>
                <a:sym typeface="Montserrat"/>
              </a:rPr>
              <a:t>destaques</a:t>
            </a:r>
            <a:r>
              <a:rPr b="0" i="0" lang="pt-BR" sz="1100" u="none" cap="none" strike="noStrike">
                <a:solidFill>
                  <a:srgbClr val="697375"/>
                </a:solidFill>
                <a:latin typeface="Montserrat Medium"/>
                <a:ea typeface="Montserrat Medium"/>
                <a:cs typeface="Montserrat Medium"/>
                <a:sym typeface="Montserrat Medium"/>
              </a:rPr>
              <a:t> no meio do texto utilize o </a:t>
            </a:r>
            <a:r>
              <a:rPr b="1" i="0" lang="pt-BR" sz="1100" u="none" cap="none" strike="noStrike">
                <a:solidFill>
                  <a:srgbClr val="697375"/>
                </a:solidFill>
                <a:latin typeface="Montserrat"/>
                <a:ea typeface="Montserrat"/>
                <a:cs typeface="Montserrat"/>
                <a:sym typeface="Montserrat"/>
              </a:rPr>
              <a:t>Negrito</a:t>
            </a:r>
            <a:r>
              <a:rPr b="0" i="0" lang="pt-BR" sz="1100" u="none" cap="none" strike="noStrike">
                <a:solidFill>
                  <a:srgbClr val="697375"/>
                </a:solidFill>
                <a:latin typeface="Montserrat"/>
                <a:ea typeface="Montserrat"/>
                <a:cs typeface="Montserrat"/>
                <a:sym typeface="Montserrat"/>
              </a:rPr>
              <a:t>.</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Utilize as cores principais (mostradas abaixo). Para títulos, use azul e rosa (intercale). Para o corpo de texto, use o cinza.</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Para facilitar a leitura, ajuste a largura da caixa de texto para que não exceda a largura </a:t>
            </a:r>
            <a:r>
              <a:rPr b="1" i="0" lang="pt-BR" sz="1100" u="none" cap="none" strike="noStrike">
                <a:solidFill>
                  <a:srgbClr val="697375"/>
                </a:solidFill>
                <a:latin typeface="Montserrat"/>
                <a:ea typeface="Montserrat"/>
                <a:cs typeface="Montserrat"/>
                <a:sym typeface="Montserrat"/>
              </a:rPr>
              <a:t>desta</a:t>
            </a:r>
            <a:r>
              <a:rPr b="0" i="0" lang="pt-BR" sz="1100" u="none" cap="none" strike="noStrike">
                <a:solidFill>
                  <a:srgbClr val="697375"/>
                </a:solidFill>
                <a:latin typeface="Montserrat Medium"/>
                <a:ea typeface="Montserrat Medium"/>
                <a:cs typeface="Montserrat Medium"/>
                <a:sym typeface="Montserrat Medium"/>
              </a:rPr>
              <a:t> caixa de recomendações.</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Tente manter o Título Principal (exemplo no slide 1) curto e objetivo.</a:t>
            </a:r>
            <a:endParaRPr b="0" i="0" sz="1100" u="none" cap="none" strike="noStrike">
              <a:solidFill>
                <a:srgbClr val="697375"/>
              </a:solidFill>
              <a:latin typeface="Montserrat Medium"/>
              <a:ea typeface="Montserrat Medium"/>
              <a:cs typeface="Montserrat Medium"/>
              <a:sym typeface="Montserrat Medium"/>
            </a:endParaRPr>
          </a:p>
          <a:p>
            <a:pPr indent="-171450" lvl="0" marL="171450" marR="0" rtl="0" algn="just">
              <a:lnSpc>
                <a:spcPct val="100000"/>
              </a:lnSpc>
              <a:spcBef>
                <a:spcPts val="600"/>
              </a:spcBef>
              <a:spcAft>
                <a:spcPts val="0"/>
              </a:spcAft>
              <a:buClr>
                <a:srgbClr val="697375"/>
              </a:buClr>
              <a:buSzPts val="1100"/>
              <a:buFont typeface="Montserrat Medium"/>
              <a:buChar char="•"/>
            </a:pPr>
            <a:r>
              <a:rPr b="0" i="0" lang="pt-BR" sz="1100" u="none" cap="none" strike="noStrike">
                <a:solidFill>
                  <a:srgbClr val="697375"/>
                </a:solidFill>
                <a:latin typeface="Montserrat Medium"/>
                <a:ea typeface="Montserrat Medium"/>
                <a:cs typeface="Montserrat Medium"/>
                <a:sym typeface="Montserrat Medium"/>
              </a:rPr>
              <a:t>Cada página possui, no fundo, um ícone referente a uma SRE. Para conferir quais são, acesse o link abaixo. Caso não queira utilizar os ícones no fundo, utilizar os fundos dos slides 2 ou 3, à sua preferência, ou o fundo liso na cor branca (#888888) de acordo com as cores da paleta mostrada abaixo.</a:t>
            </a:r>
            <a:endParaRPr b="0" i="0" sz="1100" u="none" cap="none" strike="noStrike">
              <a:solidFill>
                <a:srgbClr val="697375"/>
              </a:solidFill>
              <a:latin typeface="Montserrat Medium"/>
              <a:ea typeface="Montserrat Medium"/>
              <a:cs typeface="Montserrat Medium"/>
              <a:sym typeface="Montserrat Medium"/>
            </a:endParaRPr>
          </a:p>
        </p:txBody>
      </p:sp>
      <p:sp>
        <p:nvSpPr>
          <p:cNvPr id="87" name="Google Shape;87;p6"/>
          <p:cNvSpPr txBox="1"/>
          <p:nvPr/>
        </p:nvSpPr>
        <p:spPr>
          <a:xfrm>
            <a:off x="1770002" y="347325"/>
            <a:ext cx="56040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pt-BR" sz="3000" u="none" cap="none" strike="noStrike">
                <a:solidFill>
                  <a:srgbClr val="FF7BA7"/>
                </a:solidFill>
                <a:latin typeface="Montserrat"/>
                <a:ea typeface="Montserrat"/>
                <a:cs typeface="Montserrat"/>
                <a:sym typeface="Montserrat"/>
              </a:rPr>
              <a:t>Recomendações gerais</a:t>
            </a:r>
            <a:endParaRPr b="1" i="0" sz="3000" u="none" cap="none" strike="noStrike">
              <a:solidFill>
                <a:srgbClr val="FF7BA7"/>
              </a:solidFill>
              <a:latin typeface="Montserrat"/>
              <a:ea typeface="Montserrat"/>
              <a:cs typeface="Montserrat"/>
              <a:sym typeface="Montserrat"/>
            </a:endParaRPr>
          </a:p>
        </p:txBody>
      </p:sp>
      <p:sp>
        <p:nvSpPr>
          <p:cNvPr id="88" name="Google Shape;88;p6"/>
          <p:cNvSpPr txBox="1"/>
          <p:nvPr/>
        </p:nvSpPr>
        <p:spPr>
          <a:xfrm>
            <a:off x="4155000" y="4335700"/>
            <a:ext cx="1470300" cy="400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1" i="0" lang="pt-BR" sz="1000" u="none" cap="none" strike="noStrike">
                <a:solidFill>
                  <a:srgbClr val="1754AD"/>
                </a:solidFill>
                <a:latin typeface="Montserrat"/>
                <a:ea typeface="Montserrat"/>
                <a:cs typeface="Montserrat"/>
                <a:sym typeface="Montserrat"/>
              </a:rPr>
              <a:t>Cores </a:t>
            </a:r>
            <a:r>
              <a:rPr b="1" lang="pt-BR" sz="1000">
                <a:solidFill>
                  <a:srgbClr val="1754AD"/>
                </a:solidFill>
                <a:latin typeface="Montserrat"/>
                <a:ea typeface="Montserrat"/>
                <a:cs typeface="Montserrat"/>
                <a:sym typeface="Montserrat"/>
              </a:rPr>
              <a:t>do </a:t>
            </a:r>
            <a:r>
              <a:rPr b="1" i="0" lang="pt-BR" sz="1000" u="none" cap="none" strike="noStrike">
                <a:solidFill>
                  <a:srgbClr val="1754AD"/>
                </a:solidFill>
                <a:latin typeface="Montserrat"/>
                <a:ea typeface="Montserrat"/>
                <a:cs typeface="Montserrat"/>
                <a:sym typeface="Montserrat"/>
              </a:rPr>
              <a:t>Ensino Médio Capixaba</a:t>
            </a:r>
            <a:endParaRPr b="1" i="0" sz="1000" u="none" cap="none" strike="noStrike">
              <a:solidFill>
                <a:srgbClr val="1754AD"/>
              </a:solidFill>
              <a:latin typeface="Montserrat"/>
              <a:ea typeface="Montserrat"/>
              <a:cs typeface="Montserrat"/>
              <a:sym typeface="Montserrat"/>
            </a:endParaRPr>
          </a:p>
        </p:txBody>
      </p:sp>
      <p:sp>
        <p:nvSpPr>
          <p:cNvPr id="89" name="Google Shape;89;p6"/>
          <p:cNvSpPr/>
          <p:nvPr/>
        </p:nvSpPr>
        <p:spPr>
          <a:xfrm>
            <a:off x="5820338" y="4201441"/>
            <a:ext cx="668700" cy="668700"/>
          </a:xfrm>
          <a:prstGeom prst="ellipse">
            <a:avLst/>
          </a:prstGeom>
          <a:solidFill>
            <a:srgbClr val="1754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1754AD"/>
              </a:solidFill>
              <a:latin typeface="Calibri"/>
              <a:ea typeface="Calibri"/>
              <a:cs typeface="Calibri"/>
              <a:sym typeface="Calibri"/>
            </a:endParaRPr>
          </a:p>
        </p:txBody>
      </p:sp>
      <p:sp>
        <p:nvSpPr>
          <p:cNvPr id="90" name="Google Shape;90;p6"/>
          <p:cNvSpPr/>
          <p:nvPr/>
        </p:nvSpPr>
        <p:spPr>
          <a:xfrm>
            <a:off x="6568064" y="4201441"/>
            <a:ext cx="668700" cy="668700"/>
          </a:xfrm>
          <a:prstGeom prst="ellipse">
            <a:avLst/>
          </a:prstGeom>
          <a:solidFill>
            <a:srgbClr val="FF7B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p:txBody>
      </p:sp>
      <p:sp>
        <p:nvSpPr>
          <p:cNvPr id="91" name="Google Shape;91;p6"/>
          <p:cNvSpPr/>
          <p:nvPr/>
        </p:nvSpPr>
        <p:spPr>
          <a:xfrm>
            <a:off x="7315790" y="4201441"/>
            <a:ext cx="668700" cy="668700"/>
          </a:xfrm>
          <a:prstGeom prst="ellipse">
            <a:avLst/>
          </a:prstGeom>
          <a:solidFill>
            <a:srgbClr val="F5F5F5"/>
          </a:solidFill>
          <a:ln cap="flat" cmpd="sng" w="9525">
            <a:solidFill>
              <a:srgbClr val="888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p:txBody>
      </p:sp>
      <p:sp>
        <p:nvSpPr>
          <p:cNvPr id="92" name="Google Shape;92;p6"/>
          <p:cNvSpPr txBox="1"/>
          <p:nvPr/>
        </p:nvSpPr>
        <p:spPr>
          <a:xfrm>
            <a:off x="5780900"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rgbClr val="FFFFFF"/>
                </a:solidFill>
                <a:latin typeface="Montserrat Medium"/>
                <a:ea typeface="Montserrat Medium"/>
                <a:cs typeface="Montserrat Medium"/>
                <a:sym typeface="Montserrat Medium"/>
              </a:rPr>
              <a:t>#1754adff</a:t>
            </a:r>
            <a:endParaRPr b="0" i="0" sz="800" u="none" cap="none" strike="noStrike">
              <a:solidFill>
                <a:srgbClr val="FFFFFF"/>
              </a:solidFill>
              <a:latin typeface="Montserrat Medium"/>
              <a:ea typeface="Montserrat Medium"/>
              <a:cs typeface="Montserrat Medium"/>
              <a:sym typeface="Montserrat Medium"/>
            </a:endParaRPr>
          </a:p>
        </p:txBody>
      </p:sp>
      <p:sp>
        <p:nvSpPr>
          <p:cNvPr id="93" name="Google Shape;93;p6"/>
          <p:cNvSpPr txBox="1"/>
          <p:nvPr/>
        </p:nvSpPr>
        <p:spPr>
          <a:xfrm>
            <a:off x="6528625"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rgbClr val="FFFFFF"/>
                </a:solidFill>
                <a:latin typeface="Montserrat Medium"/>
                <a:ea typeface="Montserrat Medium"/>
                <a:cs typeface="Montserrat Medium"/>
                <a:sym typeface="Montserrat Medium"/>
              </a:rPr>
              <a:t>#ff7ba7ff</a:t>
            </a:r>
            <a:endParaRPr b="0" i="0" sz="800" u="none" cap="none" strike="noStrike">
              <a:solidFill>
                <a:srgbClr val="FFFFFF"/>
              </a:solidFill>
              <a:latin typeface="Montserrat Medium"/>
              <a:ea typeface="Montserrat Medium"/>
              <a:cs typeface="Montserrat Medium"/>
              <a:sym typeface="Montserrat Medium"/>
            </a:endParaRPr>
          </a:p>
        </p:txBody>
      </p:sp>
      <p:sp>
        <p:nvSpPr>
          <p:cNvPr id="94" name="Google Shape;94;p6"/>
          <p:cNvSpPr txBox="1"/>
          <p:nvPr/>
        </p:nvSpPr>
        <p:spPr>
          <a:xfrm>
            <a:off x="7276350"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rgbClr val="595959"/>
                </a:solidFill>
                <a:latin typeface="Montserrat Medium"/>
                <a:ea typeface="Montserrat Medium"/>
                <a:cs typeface="Montserrat Medium"/>
                <a:sym typeface="Montserrat Medium"/>
              </a:rPr>
              <a:t>#888888</a:t>
            </a:r>
            <a:endParaRPr b="0" i="0" sz="800" u="none" cap="none" strike="noStrike">
              <a:solidFill>
                <a:srgbClr val="595959"/>
              </a:solidFill>
              <a:latin typeface="Montserrat Medium"/>
              <a:ea typeface="Montserrat Medium"/>
              <a:cs typeface="Montserrat Medium"/>
              <a:sym typeface="Montserrat Medium"/>
            </a:endParaRPr>
          </a:p>
        </p:txBody>
      </p:sp>
      <p:sp>
        <p:nvSpPr>
          <p:cNvPr id="95" name="Google Shape;95;p6"/>
          <p:cNvSpPr/>
          <p:nvPr/>
        </p:nvSpPr>
        <p:spPr>
          <a:xfrm>
            <a:off x="8063515" y="4201441"/>
            <a:ext cx="668700" cy="668700"/>
          </a:xfrm>
          <a:prstGeom prst="ellipse">
            <a:avLst/>
          </a:prstGeom>
          <a:solidFill>
            <a:srgbClr val="697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697375"/>
              </a:solidFill>
              <a:latin typeface="Calibri"/>
              <a:ea typeface="Calibri"/>
              <a:cs typeface="Calibri"/>
              <a:sym typeface="Calibri"/>
            </a:endParaRPr>
          </a:p>
        </p:txBody>
      </p:sp>
      <p:sp>
        <p:nvSpPr>
          <p:cNvPr id="96" name="Google Shape;96;p6"/>
          <p:cNvSpPr txBox="1"/>
          <p:nvPr/>
        </p:nvSpPr>
        <p:spPr>
          <a:xfrm>
            <a:off x="8024075" y="4428100"/>
            <a:ext cx="747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pt-BR" sz="800" u="none" cap="none" strike="noStrike">
                <a:solidFill>
                  <a:srgbClr val="F5F5F5"/>
                </a:solidFill>
                <a:latin typeface="Montserrat Medium"/>
                <a:ea typeface="Montserrat Medium"/>
                <a:cs typeface="Montserrat Medium"/>
                <a:sym typeface="Montserrat Medium"/>
              </a:rPr>
              <a:t>#697375ff</a:t>
            </a:r>
            <a:endParaRPr b="0" i="0" sz="800" u="none" cap="none" strike="noStrike">
              <a:solidFill>
                <a:srgbClr val="F5F5F5"/>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7"/>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02" name="Google Shape;102;p7"/>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8"/>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08" name="Google Shape;108;p8"/>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1754AD"/>
                </a:solidFill>
                <a:latin typeface="Montserrat"/>
                <a:ea typeface="Montserrat"/>
                <a:cs typeface="Montserrat"/>
                <a:sym typeface="Montserrat"/>
              </a:rPr>
              <a:t>Clique para editar </a:t>
            </a:r>
            <a:endParaRPr b="1" i="0" sz="3600" u="none" cap="none" strike="noStrike">
              <a:solidFill>
                <a:srgbClr val="1754AD"/>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9"/>
          <p:cNvSpPr txBox="1"/>
          <p:nvPr/>
        </p:nvSpPr>
        <p:spPr>
          <a:xfrm>
            <a:off x="2525401" y="1862864"/>
            <a:ext cx="4093200" cy="12588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640"/>
              </a:spcBef>
              <a:spcAft>
                <a:spcPts val="0"/>
              </a:spcAft>
              <a:buClr>
                <a:srgbClr val="000000"/>
              </a:buClr>
              <a:buSzPts val="1600"/>
              <a:buFont typeface="Arial"/>
              <a:buNone/>
            </a:pPr>
            <a:r>
              <a:rPr b="0" i="0" lang="pt-BR" sz="1600" u="none" cap="none" strike="noStrike">
                <a:solidFill>
                  <a:srgbClr val="697375"/>
                </a:solidFill>
                <a:latin typeface="Montserrat Medium"/>
                <a:ea typeface="Montserrat Medium"/>
                <a:cs typeface="Montserrat Medium"/>
                <a:sym typeface="Montserrat Medium"/>
              </a:rPr>
              <a:t>Clique para editar o texto.</a:t>
            </a:r>
            <a:endParaRPr b="0" i="0" sz="3200" u="none" cap="none" strike="noStrike">
              <a:solidFill>
                <a:srgbClr val="033547"/>
              </a:solidFill>
              <a:latin typeface="Montserrat Medium"/>
              <a:ea typeface="Montserrat Medium"/>
              <a:cs typeface="Montserrat Medium"/>
              <a:sym typeface="Montserrat Medium"/>
            </a:endParaRPr>
          </a:p>
        </p:txBody>
      </p:sp>
      <p:sp>
        <p:nvSpPr>
          <p:cNvPr id="114" name="Google Shape;114;p9"/>
          <p:cNvSpPr txBox="1"/>
          <p:nvPr/>
        </p:nvSpPr>
        <p:spPr>
          <a:xfrm>
            <a:off x="1581149" y="482350"/>
            <a:ext cx="5981700" cy="1141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pt-BR" sz="3600" u="none" cap="none" strike="noStrike">
                <a:solidFill>
                  <a:srgbClr val="FF7BA7"/>
                </a:solidFill>
                <a:latin typeface="Montserrat"/>
                <a:ea typeface="Montserrat"/>
                <a:cs typeface="Montserrat"/>
                <a:sym typeface="Montserrat"/>
              </a:rPr>
              <a:t>Clique para editar </a:t>
            </a:r>
            <a:endParaRPr b="1" i="0" sz="3600" u="none" cap="none" strike="noStrike">
              <a:solidFill>
                <a:srgbClr val="FF7BA7"/>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