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66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8DAB"/>
    <a:srgbClr val="3F96B0"/>
    <a:srgbClr val="006A88"/>
    <a:srgbClr val="C86673"/>
    <a:srgbClr val="0080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4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C1829E-C3B9-4F73-A145-DC5665579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5F2F4A-0027-4748-8876-48B6182633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D80F4E-3A1B-43D2-8957-98FC30A3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5C0BB9-D09E-428B-A57F-8BF48A0BF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E10E39-8BF3-49FB-AD9A-A7590BE11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57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3A397-ADA3-4C61-B515-39158ADD5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AE2DA5-363D-458E-AF5C-49648D53B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EB1035-94B8-4AD1-B38A-2EF6B55C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63249A-E204-4951-B320-CA3055CC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5993C3-041B-4A03-95FC-036C764D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51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D808D6-EED3-48B4-BB2B-3C7AF7F5F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95B5082-CA83-437E-90B4-B055150C4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D8877D-8CD0-4A0B-9B7E-EC68624C9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0210AC-ACAF-4324-8D6E-07D3EC07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A9C9EB-A000-4E20-ADA5-5F0C5E44C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32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5F972-161A-4745-9874-53B65A87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1DC175-0AE5-40ED-AE73-85AF9E0F9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A37F6-392C-4282-AE41-2DA8B2DA1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FF85D3-0128-4CF4-944A-3045D68CB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34A9A2-93D2-46E4-AE2A-FD08651C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69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CF659E-8F41-4FA0-95EE-BD8819412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7FF411-738B-4B47-9042-DCF614DE1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62A35A-9C33-4362-B5B2-C376B32C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32C717-6E35-4BC4-AB2F-5BF16FE6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98D539-220B-45CB-9A17-9E9B68AB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58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20DC6-1116-4320-8453-56057F352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F82B14-E5DF-42B2-B173-966B08CC9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D4FB1E-E6ED-466F-B31E-3E42DE161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A76132-64EC-4F41-AC55-5444939DE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160799-6BB7-41C5-A701-7EFDDB48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4FC2CE-D6F0-45A7-9F52-7E1AA24D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21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BB747-6CA3-4E35-A567-9944A8BC9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3334D9-35DA-4AC3-ABB2-900F52BE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C6C207C-F6D0-4F74-95A0-355CE168F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82F2EAF-C23B-47DF-9A84-59EEDC4FE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96891B-D3BE-40EA-8962-B40A59B03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C8C46FE-36AC-4E74-91F8-DFD8F119A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27504B-9492-4395-A625-A6DAC4B04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9892E8-F541-4C09-AA8F-F0EC1266E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52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95D21-AB77-47EF-A619-AD418C146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B89151F-566B-4687-8AE5-6A7A045E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E0EA24E-F1D3-45DE-B310-FA094E0ED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87D63C8-43D3-4CF9-96AC-C3589665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86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981FDB3-CAE7-4207-A83C-99DDCF9A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4AAEF73-CF02-466F-BCBC-F0FC26CE2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BCFA0D4-6C51-45D6-B0F7-BD682B5B7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26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DBC7B-4F93-4275-BC80-FA6EA87C7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AC8AE3-17FF-425D-947E-09E5DFD4B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6BE3E3-0025-478A-BA62-82CFF5353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3005DF9-D975-41CD-A5D1-FCC93B78C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F394DF-0FEC-48BA-8AB3-7AE7A2A41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23CAA2-E5BE-446B-BF30-3822DA34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69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EA552B-6964-43B5-87D9-498D34020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6A292D7-D22C-403E-A4DB-A54750302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FE87A7E-81E6-437B-A554-F264C33F8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0F4980-E8DA-43C1-A2A0-AED4D82AA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33FA9A-FCF5-4F29-A766-09A57D87D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27453C-4194-4824-9D72-3D8F9329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00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B521ECC-7782-42DB-A4DC-A4B4126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A9467F9-0CF7-480D-886E-B28FB700F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718FCD-8A1C-4C3F-AE0F-2C95DCE8C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E60788-588D-445B-94ED-A3B1573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21E8D5-9D9A-4A40-AE65-959087852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35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microsoft.com/office/2007/relationships/hdphoto" Target="../media/hdphoto2.wdp"/><Relationship Id="rId7" Type="http://schemas.openxmlformats.org/officeDocument/2006/relationships/image" Target="../media/image6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2503438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30" name="Imagem 29">
            <a:extLst>
              <a:ext uri="{FF2B5EF4-FFF2-40B4-BE49-F238E27FC236}">
                <a16:creationId xmlns:a16="http://schemas.microsoft.com/office/drawing/2014/main" id="{E7C2122E-6BBD-43E8-B3A0-7DD639F73107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5548" y="-164629"/>
            <a:ext cx="6136184" cy="2897061"/>
          </a:xfrm>
          <a:prstGeom prst="rect">
            <a:avLst/>
          </a:prstGeom>
        </p:spPr>
      </p:pic>
      <p:sp>
        <p:nvSpPr>
          <p:cNvPr id="63" name="CaixaDeTexto 62">
            <a:extLst>
              <a:ext uri="{FF2B5EF4-FFF2-40B4-BE49-F238E27FC236}">
                <a16:creationId xmlns:a16="http://schemas.microsoft.com/office/drawing/2014/main" id="{794F387E-C8D5-46D6-AE4B-CFEB105746BF}"/>
              </a:ext>
            </a:extLst>
          </p:cNvPr>
          <p:cNvSpPr txBox="1"/>
          <p:nvPr/>
        </p:nvSpPr>
        <p:spPr>
          <a:xfrm>
            <a:off x="2481943" y="4206285"/>
            <a:ext cx="962406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Ensino Fundamental – Anos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Iniciais – Matemática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º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ano </a:t>
            </a:r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1º dia</a:t>
            </a:r>
            <a:endParaRPr lang="pt-BR" sz="2800" dirty="0"/>
          </a:p>
        </p:txBody>
      </p:sp>
      <p:grpSp>
        <p:nvGrpSpPr>
          <p:cNvPr id="65" name="Agrupar 64">
            <a:extLst>
              <a:ext uri="{FF2B5EF4-FFF2-40B4-BE49-F238E27FC236}">
                <a16:creationId xmlns:a16="http://schemas.microsoft.com/office/drawing/2014/main" id="{4E6AC043-C475-4749-B454-2EFBC0B9BC82}"/>
              </a:ext>
            </a:extLst>
          </p:cNvPr>
          <p:cNvGrpSpPr/>
          <p:nvPr/>
        </p:nvGrpSpPr>
        <p:grpSpPr>
          <a:xfrm rot="10800000">
            <a:off x="0" y="5574098"/>
            <a:ext cx="12191999" cy="1323441"/>
            <a:chOff x="0" y="-1"/>
            <a:chExt cx="12191999" cy="1763485"/>
          </a:xfrm>
        </p:grpSpPr>
        <p:sp>
          <p:nvSpPr>
            <p:cNvPr id="66" name="Meio-quadro 65">
              <a:extLst>
                <a:ext uri="{FF2B5EF4-FFF2-40B4-BE49-F238E27FC236}">
                  <a16:creationId xmlns:a16="http://schemas.microsoft.com/office/drawing/2014/main" id="{18A69872-158E-4D0D-A0F7-CE9FDC8F2280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67" name="Agrupar 66">
              <a:extLst>
                <a:ext uri="{FF2B5EF4-FFF2-40B4-BE49-F238E27FC236}">
                  <a16:creationId xmlns:a16="http://schemas.microsoft.com/office/drawing/2014/main" id="{72DB2427-7E90-446E-BBFB-7A7528F75716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75" name="Paralelogramo 74">
                <a:extLst>
                  <a:ext uri="{FF2B5EF4-FFF2-40B4-BE49-F238E27FC236}">
                    <a16:creationId xmlns:a16="http://schemas.microsoft.com/office/drawing/2014/main" id="{7AD14D02-14ED-405E-ADC0-C0CA135B94F2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6" name="Retângulo 75">
                <a:extLst>
                  <a:ext uri="{FF2B5EF4-FFF2-40B4-BE49-F238E27FC236}">
                    <a16:creationId xmlns:a16="http://schemas.microsoft.com/office/drawing/2014/main" id="{ADE10307-7F75-4D07-B3AF-C0E54E2397F8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68" name="Agrupar 67">
              <a:extLst>
                <a:ext uri="{FF2B5EF4-FFF2-40B4-BE49-F238E27FC236}">
                  <a16:creationId xmlns:a16="http://schemas.microsoft.com/office/drawing/2014/main" id="{64A8AC17-50CD-4F3B-BF4F-930F5331894F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73" name="Paralelogramo 72">
                <a:extLst>
                  <a:ext uri="{FF2B5EF4-FFF2-40B4-BE49-F238E27FC236}">
                    <a16:creationId xmlns:a16="http://schemas.microsoft.com/office/drawing/2014/main" id="{433C805B-77EE-4885-8FD6-0309B725E153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4" name="Retângulo 73">
                <a:extLst>
                  <a:ext uri="{FF2B5EF4-FFF2-40B4-BE49-F238E27FC236}">
                    <a16:creationId xmlns:a16="http://schemas.microsoft.com/office/drawing/2014/main" id="{B93B7627-4F2E-4D77-BF9E-7F87CD81F1BF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69" name="Seta: Pentágono 68">
              <a:extLst>
                <a:ext uri="{FF2B5EF4-FFF2-40B4-BE49-F238E27FC236}">
                  <a16:creationId xmlns:a16="http://schemas.microsoft.com/office/drawing/2014/main" id="{D40D5996-7834-4D76-8378-18B12C6337A0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0" name="Triângulo isósceles 69">
              <a:extLst>
                <a:ext uri="{FF2B5EF4-FFF2-40B4-BE49-F238E27FC236}">
                  <a16:creationId xmlns:a16="http://schemas.microsoft.com/office/drawing/2014/main" id="{B21FA0DC-F46C-455E-9191-96FB8F5C94CD}"/>
                </a:ext>
              </a:extLst>
            </p:cNvPr>
            <p:cNvSpPr/>
            <p:nvPr/>
          </p:nvSpPr>
          <p:spPr>
            <a:xfrm>
              <a:off x="6901544" y="729596"/>
              <a:ext cx="1334281" cy="1033888"/>
            </a:xfrm>
            <a:prstGeom prst="triangle">
              <a:avLst>
                <a:gd name="adj" fmla="val 52400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0ED4BB90-4F61-4D11-AE3F-DEF27A534927}"/>
              </a:ext>
            </a:extLst>
          </p:cNvPr>
          <p:cNvSpPr txBox="1"/>
          <p:nvPr/>
        </p:nvSpPr>
        <p:spPr>
          <a:xfrm>
            <a:off x="208648" y="2946082"/>
            <a:ext cx="117747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ATIVIDADES DE APOIO À APRENDIZAGEM</a:t>
            </a:r>
          </a:p>
          <a:p>
            <a:pPr algn="r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07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" name="Retângulo 1"/>
          <p:cNvSpPr/>
          <p:nvPr/>
        </p:nvSpPr>
        <p:spPr>
          <a:xfrm>
            <a:off x="4708101" y="762836"/>
            <a:ext cx="13206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1º DIA </a:t>
            </a:r>
            <a:endParaRPr lang="pt-BR" sz="2800" dirty="0"/>
          </a:p>
        </p:txBody>
      </p:sp>
      <p:sp>
        <p:nvSpPr>
          <p:cNvPr id="20" name="Retângulo 19"/>
          <p:cNvSpPr/>
          <p:nvPr/>
        </p:nvSpPr>
        <p:spPr>
          <a:xfrm>
            <a:off x="252547" y="1315535"/>
            <a:ext cx="11660779" cy="977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lvl="0" indent="-355600">
              <a:lnSpc>
                <a:spcPct val="115000"/>
              </a:lnSpc>
              <a:spcAft>
                <a:spcPts val="0"/>
              </a:spcAft>
            </a:pPr>
            <a:r>
              <a:rPr lang="pt-BR" sz="25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pt-BR" sz="25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RESPONDA EM SEU CADERNO: QUAIS AS LETRAS DAS IMAGENS </a:t>
            </a:r>
            <a:r>
              <a:rPr lang="pt-BR" sz="2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 QUE O ANIMAL DE ESTIMAÇÃO ESTÁ À DIREITA DO DONO</a:t>
            </a:r>
            <a:r>
              <a:rPr lang="pt-BR" sz="25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7" name="Agrupar 6"/>
          <p:cNvGrpSpPr/>
          <p:nvPr/>
        </p:nvGrpSpPr>
        <p:grpSpPr>
          <a:xfrm>
            <a:off x="1449162" y="2622711"/>
            <a:ext cx="9267290" cy="3800276"/>
            <a:chOff x="1449162" y="2622711"/>
            <a:chExt cx="9267290" cy="3800276"/>
          </a:xfrm>
        </p:grpSpPr>
        <p:grpSp>
          <p:nvGrpSpPr>
            <p:cNvPr id="21" name="Agrupar 20"/>
            <p:cNvGrpSpPr/>
            <p:nvPr/>
          </p:nvGrpSpPr>
          <p:grpSpPr>
            <a:xfrm>
              <a:off x="1482327" y="2728920"/>
              <a:ext cx="9234125" cy="3694067"/>
              <a:chOff x="667521" y="1113064"/>
              <a:chExt cx="9234125" cy="3694067"/>
            </a:xfrm>
          </p:grpSpPr>
          <p:pic>
            <p:nvPicPr>
              <p:cNvPr id="31" name="Imagem 30"/>
              <p:cNvPicPr/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32762"/>
              <a:stretch/>
            </p:blipFill>
            <p:spPr>
              <a:xfrm>
                <a:off x="667521" y="1113064"/>
                <a:ext cx="5814695" cy="3694067"/>
              </a:xfrm>
              <a:prstGeom prst="rect">
                <a:avLst/>
              </a:prstGeom>
            </p:spPr>
          </p:pic>
          <p:grpSp>
            <p:nvGrpSpPr>
              <p:cNvPr id="32" name="Agrupar 31"/>
              <p:cNvGrpSpPr/>
              <p:nvPr/>
            </p:nvGrpSpPr>
            <p:grpSpPr>
              <a:xfrm>
                <a:off x="6792686" y="1113064"/>
                <a:ext cx="3108960" cy="3597631"/>
                <a:chOff x="6792686" y="1113064"/>
                <a:chExt cx="3108960" cy="3597631"/>
              </a:xfrm>
            </p:grpSpPr>
            <p:pic>
              <p:nvPicPr>
                <p:cNvPr id="33" name="Imagem 32"/>
                <p:cNvPicPr/>
                <p:nvPr/>
              </p:nvPicPr>
              <p:blipFill rotWithShape="1"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66977" r="49176"/>
                <a:stretch/>
              </p:blipFill>
              <p:spPr>
                <a:xfrm>
                  <a:off x="6946401" y="1113064"/>
                  <a:ext cx="2955245" cy="1814306"/>
                </a:xfrm>
                <a:prstGeom prst="rect">
                  <a:avLst/>
                </a:prstGeom>
              </p:spPr>
            </p:pic>
            <p:pic>
              <p:nvPicPr>
                <p:cNvPr id="34" name="Imagem 33"/>
                <p:cNvPicPr/>
                <p:nvPr/>
              </p:nvPicPr>
              <p:blipFill rotWithShape="1"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8352" t="75363"/>
                <a:stretch/>
              </p:blipFill>
              <p:spPr>
                <a:xfrm>
                  <a:off x="6792686" y="3357154"/>
                  <a:ext cx="3003142" cy="1353541"/>
                </a:xfrm>
                <a:prstGeom prst="rect">
                  <a:avLst/>
                </a:prstGeom>
              </p:spPr>
            </p:pic>
          </p:grpSp>
        </p:grpSp>
        <p:pic>
          <p:nvPicPr>
            <p:cNvPr id="3" name="Imagem 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49162" y="2625759"/>
              <a:ext cx="359665" cy="359665"/>
            </a:xfrm>
            <a:prstGeom prst="rect">
              <a:avLst/>
            </a:prstGeom>
          </p:spPr>
        </p:pic>
        <p:pic>
          <p:nvPicPr>
            <p:cNvPr id="4" name="Imagem 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41894" y="2625759"/>
              <a:ext cx="359665" cy="356617"/>
            </a:xfrm>
            <a:prstGeom prst="rect">
              <a:avLst/>
            </a:prstGeom>
          </p:spPr>
        </p:pic>
        <p:pic>
          <p:nvPicPr>
            <p:cNvPr id="5" name="Imagem 4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68186" y="2630227"/>
              <a:ext cx="359665" cy="359665"/>
            </a:xfrm>
            <a:prstGeom prst="rect">
              <a:avLst/>
            </a:prstGeom>
          </p:spPr>
        </p:pic>
        <p:pic>
          <p:nvPicPr>
            <p:cNvPr id="11" name="Imagem 10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30593" y="2650785"/>
              <a:ext cx="356617" cy="356617"/>
            </a:xfrm>
            <a:prstGeom prst="rect">
              <a:avLst/>
            </a:prstGeom>
          </p:spPr>
        </p:pic>
        <p:pic>
          <p:nvPicPr>
            <p:cNvPr id="12" name="Imagem 11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58402" y="2622711"/>
              <a:ext cx="359665" cy="359665"/>
            </a:xfrm>
            <a:prstGeom prst="rect">
              <a:avLst/>
            </a:prstGeom>
          </p:spPr>
        </p:pic>
        <p:pic>
          <p:nvPicPr>
            <p:cNvPr id="14" name="Imagem 13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50796" y="2650785"/>
              <a:ext cx="359665" cy="359665"/>
            </a:xfrm>
            <a:prstGeom prst="rect">
              <a:avLst/>
            </a:prstGeom>
          </p:spPr>
        </p:pic>
        <p:pic>
          <p:nvPicPr>
            <p:cNvPr id="17" name="Imagem 16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77178" y="4657255"/>
              <a:ext cx="359665" cy="356617"/>
            </a:xfrm>
            <a:prstGeom prst="rect">
              <a:avLst/>
            </a:prstGeom>
          </p:spPr>
        </p:pic>
        <p:pic>
          <p:nvPicPr>
            <p:cNvPr id="18" name="Imagem 17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19273" y="4657255"/>
              <a:ext cx="359665" cy="359665"/>
            </a:xfrm>
            <a:prstGeom prst="rect">
              <a:avLst/>
            </a:prstGeom>
          </p:spPr>
        </p:pic>
        <p:pic>
          <p:nvPicPr>
            <p:cNvPr id="19" name="Imagem 18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52611" y="4722211"/>
              <a:ext cx="356617" cy="359665"/>
            </a:xfrm>
            <a:prstGeom prst="rect">
              <a:avLst/>
            </a:prstGeom>
          </p:spPr>
        </p:pic>
        <p:pic>
          <p:nvPicPr>
            <p:cNvPr id="35" name="Imagem 34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63684" y="4733960"/>
              <a:ext cx="359665" cy="356617"/>
            </a:xfrm>
            <a:prstGeom prst="rect">
              <a:avLst/>
            </a:prstGeom>
          </p:spPr>
        </p:pic>
        <p:pic>
          <p:nvPicPr>
            <p:cNvPr id="36" name="Imagem 35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65714" y="4733960"/>
              <a:ext cx="359665" cy="359665"/>
            </a:xfrm>
            <a:prstGeom prst="rect">
              <a:avLst/>
            </a:prstGeom>
          </p:spPr>
        </p:pic>
        <p:pic>
          <p:nvPicPr>
            <p:cNvPr id="37" name="Imagem 36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16109" y="4737907"/>
              <a:ext cx="359665" cy="35966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5150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1" name="Retângulo 20"/>
          <p:cNvSpPr/>
          <p:nvPr/>
        </p:nvSpPr>
        <p:spPr>
          <a:xfrm>
            <a:off x="252547" y="1315535"/>
            <a:ext cx="11660779" cy="977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lvl="0" indent="-355600">
              <a:lnSpc>
                <a:spcPct val="115000"/>
              </a:lnSpc>
              <a:spcAft>
                <a:spcPts val="0"/>
              </a:spcAft>
            </a:pPr>
            <a:r>
              <a:rPr lang="pt-BR" sz="25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pt-BR" sz="25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VEJA </a:t>
            </a:r>
            <a:r>
              <a:rPr lang="pt-BR" sz="2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IMAGENS A </a:t>
            </a:r>
            <a:r>
              <a:rPr lang="pt-BR" sz="25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SEGUIR E DEPOIS RESPONDA EM SEU CADERNO COM A LETRA INDICADA EM CADA IMAGEM.</a:t>
            </a:r>
          </a:p>
        </p:txBody>
      </p:sp>
      <p:pic>
        <p:nvPicPr>
          <p:cNvPr id="30" name="Imagem 29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3" r="2094"/>
          <a:stretch/>
        </p:blipFill>
        <p:spPr bwMode="auto">
          <a:xfrm>
            <a:off x="441434" y="2425727"/>
            <a:ext cx="4827253" cy="427453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Retângulo 7"/>
          <p:cNvSpPr/>
          <p:nvPr/>
        </p:nvSpPr>
        <p:spPr>
          <a:xfrm>
            <a:off x="6146158" y="2804337"/>
            <a:ext cx="5480982" cy="30131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</a:t>
            </a:r>
            <a:r>
              <a:rPr lang="pt-BR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QUAL ANIMAL ESTÁ </a:t>
            </a: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 BAIXO DO </a:t>
            </a:r>
            <a:r>
              <a:rPr lang="pt-BR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CAÇADOR</a:t>
            </a: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pt-BR" sz="2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t-B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pt-BR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QUAL ANIMAL ESTÁ </a:t>
            </a: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 CIMA DO </a:t>
            </a:r>
            <a:r>
              <a:rPr lang="pt-BR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CAÇADOR</a:t>
            </a: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pt-BR" sz="2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t-B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pt-BR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QUAL ANIMAL ESTÁ </a:t>
            </a: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À ESQUERDA DO </a:t>
            </a:r>
            <a:r>
              <a:rPr lang="pt-BR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CAÇADOR</a:t>
            </a: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pt-BR" sz="2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t-B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pt-BR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QUAL ANIMAL ESTÁ À DIRETA </a:t>
            </a: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CAÇADOR?</a:t>
            </a:r>
            <a:endParaRPr lang="pt-B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2" name="Agrupar 1"/>
          <p:cNvGrpSpPr/>
          <p:nvPr/>
        </p:nvGrpSpPr>
        <p:grpSpPr>
          <a:xfrm>
            <a:off x="666689" y="2400804"/>
            <a:ext cx="4722567" cy="3419714"/>
            <a:chOff x="666689" y="2400804"/>
            <a:chExt cx="4722567" cy="3419714"/>
          </a:xfrm>
        </p:grpSpPr>
        <p:pic>
          <p:nvPicPr>
            <p:cNvPr id="11" name="Imagem 1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2847" y="2425727"/>
              <a:ext cx="359665" cy="359665"/>
            </a:xfrm>
            <a:prstGeom prst="rect">
              <a:avLst/>
            </a:prstGeom>
          </p:spPr>
        </p:pic>
        <p:pic>
          <p:nvPicPr>
            <p:cNvPr id="12" name="Imagem 1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33263" y="2400804"/>
              <a:ext cx="359665" cy="356617"/>
            </a:xfrm>
            <a:prstGeom prst="rect">
              <a:avLst/>
            </a:prstGeom>
          </p:spPr>
        </p:pic>
        <p:pic>
          <p:nvPicPr>
            <p:cNvPr id="14" name="Imagem 1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77141" y="2624504"/>
              <a:ext cx="359665" cy="359665"/>
            </a:xfrm>
            <a:prstGeom prst="rect">
              <a:avLst/>
            </a:prstGeom>
          </p:spPr>
        </p:pic>
        <p:pic>
          <p:nvPicPr>
            <p:cNvPr id="17" name="Imagem 16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2847" y="4030523"/>
              <a:ext cx="356617" cy="356617"/>
            </a:xfrm>
            <a:prstGeom prst="rect">
              <a:avLst/>
            </a:prstGeom>
          </p:spPr>
        </p:pic>
        <p:pic>
          <p:nvPicPr>
            <p:cNvPr id="18" name="Imagem 17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49759" y="3808695"/>
              <a:ext cx="359665" cy="359665"/>
            </a:xfrm>
            <a:prstGeom prst="rect">
              <a:avLst/>
            </a:prstGeom>
          </p:spPr>
        </p:pic>
        <p:pic>
          <p:nvPicPr>
            <p:cNvPr id="19" name="Imagem 18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6689" y="5460853"/>
              <a:ext cx="359665" cy="359665"/>
            </a:xfrm>
            <a:prstGeom prst="rect">
              <a:avLst/>
            </a:prstGeom>
          </p:spPr>
        </p:pic>
        <p:pic>
          <p:nvPicPr>
            <p:cNvPr id="20" name="Imagem 19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92928" y="5293461"/>
              <a:ext cx="359665" cy="356617"/>
            </a:xfrm>
            <a:prstGeom prst="rect">
              <a:avLst/>
            </a:prstGeom>
          </p:spPr>
        </p:pic>
        <p:pic>
          <p:nvPicPr>
            <p:cNvPr id="32" name="Imagem 31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9591" y="5456822"/>
              <a:ext cx="359665" cy="35966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43262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1" name="Retângulo 30"/>
          <p:cNvSpPr/>
          <p:nvPr/>
        </p:nvSpPr>
        <p:spPr>
          <a:xfrm>
            <a:off x="252547" y="1315535"/>
            <a:ext cx="11660779" cy="977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lvl="0" indent="-355600">
              <a:lnSpc>
                <a:spcPct val="115000"/>
              </a:lnSpc>
              <a:spcAft>
                <a:spcPts val="0"/>
              </a:spcAft>
            </a:pPr>
            <a:r>
              <a:rPr lang="pt-BR" sz="25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pt-BR" sz="25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VEJA A IMAGEM </a:t>
            </a:r>
            <a:r>
              <a:rPr lang="pt-BR" sz="2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pt-BR" sz="25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SEGUIR E RESPONDA EM SEU CADERNO COM AS LETRAS INDICADAS NA IMAGEM.</a:t>
            </a:r>
          </a:p>
        </p:txBody>
      </p:sp>
      <p:sp>
        <p:nvSpPr>
          <p:cNvPr id="12" name="Retângulo 11"/>
          <p:cNvSpPr/>
          <p:nvPr/>
        </p:nvSpPr>
        <p:spPr>
          <a:xfrm>
            <a:off x="600501" y="5665898"/>
            <a:ext cx="10522424" cy="75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510">
              <a:lnSpc>
                <a:spcPct val="107000"/>
              </a:lnSpc>
              <a:spcAft>
                <a:spcPts val="0"/>
              </a:spcAft>
            </a:pPr>
            <a:r>
              <a:rPr lang="pt-BR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CIRCULE O ANIMAL QUE ESTÁ ABAIXO DA MESA. </a:t>
            </a:r>
          </a:p>
          <a:p>
            <a:pPr marL="270510">
              <a:lnSpc>
                <a:spcPct val="107000"/>
              </a:lnSpc>
              <a:spcAft>
                <a:spcPts val="0"/>
              </a:spcAft>
            </a:pPr>
            <a:r>
              <a:rPr lang="pt-BR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MARQUE UM X NO ANIMAL QUE ESTÁ ACIMA DA MESA.</a:t>
            </a:r>
            <a:endParaRPr lang="pt-B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2" name="Agrupar 1"/>
          <p:cNvGrpSpPr/>
          <p:nvPr/>
        </p:nvGrpSpPr>
        <p:grpSpPr>
          <a:xfrm>
            <a:off x="4030251" y="2452547"/>
            <a:ext cx="4205573" cy="2897376"/>
            <a:chOff x="4030251" y="2452547"/>
            <a:chExt cx="4205573" cy="2897376"/>
          </a:xfrm>
        </p:grpSpPr>
        <p:pic>
          <p:nvPicPr>
            <p:cNvPr id="33" name="Imagem 32"/>
            <p:cNvPicPr/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30251" y="2452547"/>
              <a:ext cx="4205573" cy="2897376"/>
            </a:xfrm>
            <a:prstGeom prst="rect">
              <a:avLst/>
            </a:prstGeom>
          </p:spPr>
        </p:pic>
        <p:pic>
          <p:nvPicPr>
            <p:cNvPr id="14" name="Imagem 1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42774" y="2804337"/>
              <a:ext cx="359665" cy="359665"/>
            </a:xfrm>
            <a:prstGeom prst="rect">
              <a:avLst/>
            </a:prstGeom>
          </p:spPr>
        </p:pic>
        <p:pic>
          <p:nvPicPr>
            <p:cNvPr id="17" name="Imagem 1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08112" y="4277584"/>
              <a:ext cx="359665" cy="35661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1090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7" name="Retângulo 16"/>
          <p:cNvSpPr/>
          <p:nvPr/>
        </p:nvSpPr>
        <p:spPr>
          <a:xfrm>
            <a:off x="252547" y="1315535"/>
            <a:ext cx="11660779" cy="977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lvl="0" indent="-355600">
              <a:lnSpc>
                <a:spcPct val="115000"/>
              </a:lnSpc>
              <a:spcAft>
                <a:spcPts val="0"/>
              </a:spcAft>
            </a:pPr>
            <a:r>
              <a:rPr lang="pt-BR" sz="25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pt-BR" sz="25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INDIQUE A LETRA DA IMAGEM E</a:t>
            </a:r>
            <a:r>
              <a:rPr lang="pt-BR" sz="2500" dirty="0" smtClean="0"/>
              <a:t>M </a:t>
            </a:r>
            <a:r>
              <a:rPr lang="pt-BR" sz="2500" dirty="0"/>
              <a:t>QUE UM ANIMAL DE ESTIMAÇÃO ESTÁ EM CIMA DO </a:t>
            </a:r>
            <a:r>
              <a:rPr lang="pt-BR" sz="2500" dirty="0" smtClean="0"/>
              <a:t>SOFÁ.</a:t>
            </a:r>
            <a:endParaRPr lang="pt-BR" sz="25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2" name="Agrupar 1"/>
          <p:cNvGrpSpPr/>
          <p:nvPr/>
        </p:nvGrpSpPr>
        <p:grpSpPr>
          <a:xfrm>
            <a:off x="2528932" y="2065612"/>
            <a:ext cx="6484921" cy="4621790"/>
            <a:chOff x="2528932" y="2065612"/>
            <a:chExt cx="6484921" cy="4621790"/>
          </a:xfrm>
        </p:grpSpPr>
        <p:pic>
          <p:nvPicPr>
            <p:cNvPr id="18" name="Imagem 17"/>
            <p:cNvPicPr/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28932" y="2065612"/>
              <a:ext cx="6484921" cy="4621790"/>
            </a:xfrm>
            <a:prstGeom prst="rect">
              <a:avLst/>
            </a:prstGeom>
          </p:spPr>
        </p:pic>
        <p:pic>
          <p:nvPicPr>
            <p:cNvPr id="4" name="Imagem 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36239" y="2109966"/>
              <a:ext cx="359665" cy="359665"/>
            </a:xfrm>
            <a:prstGeom prst="rect">
              <a:avLst/>
            </a:prstGeom>
          </p:spPr>
        </p:pic>
        <p:pic>
          <p:nvPicPr>
            <p:cNvPr id="5" name="Imagem 4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43860" y="2083110"/>
              <a:ext cx="359665" cy="356617"/>
            </a:xfrm>
            <a:prstGeom prst="rect">
              <a:avLst/>
            </a:prstGeom>
          </p:spPr>
        </p:pic>
        <p:pic>
          <p:nvPicPr>
            <p:cNvPr id="7" name="Imagem 6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37274" y="4572749"/>
              <a:ext cx="359665" cy="359665"/>
            </a:xfrm>
            <a:prstGeom prst="rect">
              <a:avLst/>
            </a:prstGeom>
          </p:spPr>
        </p:pic>
        <p:pic>
          <p:nvPicPr>
            <p:cNvPr id="8" name="Imagem 7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77462" y="4243926"/>
              <a:ext cx="356617" cy="356617"/>
            </a:xfrm>
            <a:prstGeom prst="rect">
              <a:avLst/>
            </a:prstGeom>
          </p:spPr>
        </p:pic>
        <p:pic>
          <p:nvPicPr>
            <p:cNvPr id="11" name="Imagem 10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33943" y="4755490"/>
              <a:ext cx="359665" cy="35966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599539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165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Laís Costa</dc:creator>
  <cp:lastModifiedBy>Mariana Ferreira Provetti</cp:lastModifiedBy>
  <cp:revision>21</cp:revision>
  <dcterms:created xsi:type="dcterms:W3CDTF">2020-03-26T18:29:34Z</dcterms:created>
  <dcterms:modified xsi:type="dcterms:W3CDTF">2020-04-03T19:26:24Z</dcterms:modified>
</cp:coreProperties>
</file>