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/>
          <p:cNvSpPr/>
          <p:nvPr/>
        </p:nvSpPr>
        <p:spPr>
          <a:xfrm>
            <a:off x="4708101" y="762836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endParaRPr lang="pt-BR" sz="2800" dirty="0"/>
          </a:p>
        </p:txBody>
      </p:sp>
      <p:sp>
        <p:nvSpPr>
          <p:cNvPr id="57" name="Retângulo 56"/>
          <p:cNvSpPr/>
          <p:nvPr/>
        </p:nvSpPr>
        <p:spPr>
          <a:xfrm>
            <a:off x="163773" y="1315535"/>
            <a:ext cx="11887200" cy="508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DESENHE EM SEUS CADERNO A FORMA GEOMÉTRICA DAS FIGURAS ABAIXO.</a:t>
            </a:r>
          </a:p>
        </p:txBody>
      </p:sp>
      <p:pic>
        <p:nvPicPr>
          <p:cNvPr id="21" name="Imagem 2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2" t="8192" r="19540" b="18467"/>
          <a:stretch/>
        </p:blipFill>
        <p:spPr bwMode="auto">
          <a:xfrm>
            <a:off x="1360714" y="2656286"/>
            <a:ext cx="1507230" cy="15157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Imagem 28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101" y="2787518"/>
            <a:ext cx="1961939" cy="105041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Imagem 29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5" y="4634961"/>
            <a:ext cx="1315304" cy="1314322"/>
          </a:xfrm>
          <a:prstGeom prst="rect">
            <a:avLst/>
          </a:prstGeom>
        </p:spPr>
      </p:pic>
      <p:pic>
        <p:nvPicPr>
          <p:cNvPr id="31" name="Imagem 30" descr="Pizza saborosa redonda colorida Vetor gr... | Free Vector #Freepik #freevector #alimento #icone #restaurante #pizza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3" t="6363" r="6817" b="5909"/>
          <a:stretch/>
        </p:blipFill>
        <p:spPr bwMode="auto">
          <a:xfrm>
            <a:off x="8013965" y="2309959"/>
            <a:ext cx="1471229" cy="15177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m 31" descr="https://isinaliza.vteximg.com.br/arquivos/ids/164689-1000-1000/Imagem.jpg?v=63670617924153000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774" y="4768858"/>
            <a:ext cx="1435083" cy="1435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m 32" descr="http://www.microsofttranslator.com/bv.aspx?from=&amp;to=en&amp;a=http%3A ...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838" y="4172078"/>
            <a:ext cx="2220742" cy="2240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9" name="Retângulo 18"/>
          <p:cNvSpPr/>
          <p:nvPr/>
        </p:nvSpPr>
        <p:spPr>
          <a:xfrm>
            <a:off x="163773" y="1315535"/>
            <a:ext cx="11887200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DESENHE AS FIGURAS EM SEU CADERNO E PINTE APENAS OS QUADRADOS.</a:t>
            </a:r>
          </a:p>
        </p:txBody>
      </p:sp>
      <p:pic>
        <p:nvPicPr>
          <p:cNvPr id="17" name="Imagem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98" y="2335940"/>
            <a:ext cx="7125467" cy="390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163773" y="1315535"/>
            <a:ext cx="1188720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E DESENHE APENAS OS TRIÂNGULOS. </a:t>
            </a:r>
            <a:r>
              <a:rPr lang="pt-BR" sz="25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DEPOIS PINTE OS TRIÂNGULOS QUE VOCÊ DESENHOU</a:t>
            </a:r>
            <a:endParaRPr lang="pt-BR" sz="25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025" y="2166548"/>
            <a:ext cx="3301756" cy="434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64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27</cp:revision>
  <dcterms:created xsi:type="dcterms:W3CDTF">2020-03-26T18:29:34Z</dcterms:created>
  <dcterms:modified xsi:type="dcterms:W3CDTF">2020-04-03T19:28:13Z</dcterms:modified>
</cp:coreProperties>
</file>