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DAB"/>
    <a:srgbClr val="3F96B0"/>
    <a:srgbClr val="006A88"/>
    <a:srgbClr val="C86673"/>
    <a:srgbClr val="008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1829E-C3B9-4F73-A145-DC5665579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5F2F4A-0027-4748-8876-48B618263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D80F4E-3A1B-43D2-8957-98FC30A3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5C0BB9-D09E-428B-A57F-8BF48A0B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E10E39-8BF3-49FB-AD9A-A7590BE1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57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3A397-ADA3-4C61-B515-39158ADD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E2DA5-363D-458E-AF5C-49648D53B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EB1035-94B8-4AD1-B38A-2EF6B55C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63249A-E204-4951-B320-CA3055CC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5993C3-041B-4A03-95FC-036C764D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51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D808D6-EED3-48B4-BB2B-3C7AF7F5F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5B5082-CA83-437E-90B4-B055150C4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D8877D-8CD0-4A0B-9B7E-EC68624C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0210AC-ACAF-4324-8D6E-07D3EC07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A9C9EB-A000-4E20-ADA5-5F0C5E44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2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5F972-161A-4745-9874-53B65A87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1DC175-0AE5-40ED-AE73-85AF9E0F9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6A37F6-392C-4282-AE41-2DA8B2DA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FF85D3-0128-4CF4-944A-3045D68C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34A9A2-93D2-46E4-AE2A-FD08651C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69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F659E-8F41-4FA0-95EE-BD88194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7FF411-738B-4B47-9042-DCF614DE1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62A35A-9C33-4362-B5B2-C376B32C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32C717-6E35-4BC4-AB2F-5BF16FE6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98D539-220B-45CB-9A17-9E9B68AB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58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20DC6-1116-4320-8453-56057F35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F82B14-E5DF-42B2-B173-966B08CC9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D4FB1E-E6ED-466F-B31E-3E42DE161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A76132-64EC-4F41-AC55-5444939D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160799-6BB7-41C5-A701-7EFDDB48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4FC2CE-D6F0-45A7-9F52-7E1AA24D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21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BB747-6CA3-4E35-A567-9944A8BC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3334D9-35DA-4AC3-ABB2-900F52BE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6C207C-F6D0-4F74-95A0-355CE168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2F2EAF-C23B-47DF-9A84-59EEDC4FE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96891B-D3BE-40EA-8962-B40A59B03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C8C46FE-36AC-4E74-91F8-DFD8F119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27504B-9492-4395-A625-A6DAC4B0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9892E8-F541-4C09-AA8F-F0EC1266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5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95D21-AB77-47EF-A619-AD418C14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89151F-566B-4687-8AE5-6A7A045E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0EA24E-F1D3-45DE-B310-FA094E0E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7D63C8-43D3-4CF9-96AC-C3589665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86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81FDB3-CAE7-4207-A83C-99DDCF9A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AAEF73-CF02-466F-BCBC-F0FC26CE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FA0D4-6C51-45D6-B0F7-BD682B5B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DBC7B-4F93-4275-BC80-FA6EA87C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AC8AE3-17FF-425D-947E-09E5DFD4B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6BE3E3-0025-478A-BA62-82CFF5353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005DF9-D975-41CD-A5D1-FCC93B78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F394DF-0FEC-48BA-8AB3-7AE7A2A4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23CAA2-E5BE-446B-BF30-3822DA34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69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A552B-6964-43B5-87D9-498D3402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A292D7-D22C-403E-A4DB-A54750302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87A7E-81E6-437B-A554-F264C33F8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0F4980-E8DA-43C1-A2A0-AED4D82A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33FA9A-FCF5-4F29-A766-09A57D87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27453C-4194-4824-9D72-3D8F9329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0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521ECC-7782-42DB-A4DC-A4B41260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9467F9-0CF7-480D-886E-B28FB700F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718FCD-8A1C-4C3F-AE0F-2C95DCE8C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E60788-588D-445B-94ED-A3B157398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21E8D5-9D9A-4A40-AE65-95908785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35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8921122">
            <a:off x="6722078" y="-897671"/>
            <a:ext cx="1783396" cy="1817107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"/>
            <a:ext cx="12202884" cy="2503438"/>
            <a:chOff x="0" y="-1"/>
            <a:chExt cx="12202884" cy="2503438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1"/>
              <a:ext cx="6585857" cy="881744"/>
              <a:chOff x="0" y="-1"/>
              <a:chExt cx="6585857" cy="1175658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0"/>
                <a:ext cx="6585857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1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023254"/>
              <a:ext cx="1334281" cy="740229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0" name="Imagem 29">
            <a:extLst>
              <a:ext uri="{FF2B5EF4-FFF2-40B4-BE49-F238E27FC236}">
                <a16:creationId xmlns:a16="http://schemas.microsoft.com/office/drawing/2014/main" id="{E7C2122E-6BBD-43E8-B3A0-7DD639F7310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48" y="-164629"/>
            <a:ext cx="6136184" cy="2897061"/>
          </a:xfrm>
          <a:prstGeom prst="rect">
            <a:avLst/>
          </a:prstGeom>
        </p:spPr>
      </p:pic>
      <p:sp>
        <p:nvSpPr>
          <p:cNvPr id="63" name="CaixaDeTexto 62">
            <a:extLst>
              <a:ext uri="{FF2B5EF4-FFF2-40B4-BE49-F238E27FC236}">
                <a16:creationId xmlns:a16="http://schemas.microsoft.com/office/drawing/2014/main" id="{794F387E-C8D5-46D6-AE4B-CFEB105746BF}"/>
              </a:ext>
            </a:extLst>
          </p:cNvPr>
          <p:cNvSpPr txBox="1"/>
          <p:nvPr/>
        </p:nvSpPr>
        <p:spPr>
          <a:xfrm>
            <a:off x="2481943" y="4206285"/>
            <a:ext cx="9624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Ensino Fundamental – Anos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Iniciais – Matemática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2º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ano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mtClean="0">
                <a:latin typeface="Arial" panose="020B0604020202020204" pitchFamily="34" charset="0"/>
                <a:cs typeface="Arial" panose="020B0604020202020204" pitchFamily="34" charset="0"/>
              </a:rPr>
              <a:t>2º </a:t>
            </a:r>
            <a:r>
              <a:rPr lang="pt-BR" sz="2800" smtClean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endParaRPr lang="pt-BR" sz="2800" dirty="0"/>
          </a:p>
        </p:txBody>
      </p: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4E6AC043-C475-4749-B454-2EFBC0B9BC82}"/>
              </a:ext>
            </a:extLst>
          </p:cNvPr>
          <p:cNvGrpSpPr/>
          <p:nvPr/>
        </p:nvGrpSpPr>
        <p:grpSpPr>
          <a:xfrm rot="10800000">
            <a:off x="0" y="5574098"/>
            <a:ext cx="12191999" cy="1323441"/>
            <a:chOff x="0" y="-1"/>
            <a:chExt cx="12191999" cy="1763485"/>
          </a:xfrm>
        </p:grpSpPr>
        <p:sp>
          <p:nvSpPr>
            <p:cNvPr id="66" name="Meio-quadro 65">
              <a:extLst>
                <a:ext uri="{FF2B5EF4-FFF2-40B4-BE49-F238E27FC236}">
                  <a16:creationId xmlns:a16="http://schemas.microsoft.com/office/drawing/2014/main" id="{18A69872-158E-4D0D-A0F7-CE9FDC8F2280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Agrupar 66">
              <a:extLst>
                <a:ext uri="{FF2B5EF4-FFF2-40B4-BE49-F238E27FC236}">
                  <a16:creationId xmlns:a16="http://schemas.microsoft.com/office/drawing/2014/main" id="{72DB2427-7E90-446E-BBFB-7A7528F75716}"/>
                </a:ext>
              </a:extLst>
            </p:cNvPr>
            <p:cNvGrpSpPr/>
            <p:nvPr/>
          </p:nvGrpSpPr>
          <p:grpSpPr>
            <a:xfrm>
              <a:off x="0" y="-1"/>
              <a:ext cx="6585857" cy="881744"/>
              <a:chOff x="0" y="-1"/>
              <a:chExt cx="6585857" cy="1175658"/>
            </a:xfrm>
          </p:grpSpPr>
          <p:sp>
            <p:nvSpPr>
              <p:cNvPr id="75" name="Paralelogramo 74">
                <a:extLst>
                  <a:ext uri="{FF2B5EF4-FFF2-40B4-BE49-F238E27FC236}">
                    <a16:creationId xmlns:a16="http://schemas.microsoft.com/office/drawing/2014/main" id="{7AD14D02-14ED-405E-ADC0-C0CA135B94F2}"/>
                  </a:ext>
                </a:extLst>
              </p:cNvPr>
              <p:cNvSpPr/>
              <p:nvPr/>
            </p:nvSpPr>
            <p:spPr>
              <a:xfrm>
                <a:off x="0" y="0"/>
                <a:ext cx="6585857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ADE10307-7F75-4D07-B3AF-C0E54E2397F8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8" name="Agrupar 67">
              <a:extLst>
                <a:ext uri="{FF2B5EF4-FFF2-40B4-BE49-F238E27FC236}">
                  <a16:creationId xmlns:a16="http://schemas.microsoft.com/office/drawing/2014/main" id="{64A8AC17-50CD-4F3B-BF4F-930F5331894F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73" name="Paralelogramo 72">
                <a:extLst>
                  <a:ext uri="{FF2B5EF4-FFF2-40B4-BE49-F238E27FC236}">
                    <a16:creationId xmlns:a16="http://schemas.microsoft.com/office/drawing/2014/main" id="{433C805B-77EE-4885-8FD6-0309B725E153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B93B7627-4F2E-4D77-BF9E-7F87CD81F1BF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9" name="Seta: Pentágono 68">
              <a:extLst>
                <a:ext uri="{FF2B5EF4-FFF2-40B4-BE49-F238E27FC236}">
                  <a16:creationId xmlns:a16="http://schemas.microsoft.com/office/drawing/2014/main" id="{D40D5996-7834-4D76-8378-18B12C6337A0}"/>
                </a:ext>
              </a:extLst>
            </p:cNvPr>
            <p:cNvSpPr/>
            <p:nvPr/>
          </p:nvSpPr>
          <p:spPr>
            <a:xfrm flipH="1">
              <a:off x="5355771" y="-1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Triângulo isósceles 69">
              <a:extLst>
                <a:ext uri="{FF2B5EF4-FFF2-40B4-BE49-F238E27FC236}">
                  <a16:creationId xmlns:a16="http://schemas.microsoft.com/office/drawing/2014/main" id="{B21FA0DC-F46C-455E-9191-96FB8F5C94CD}"/>
                </a:ext>
              </a:extLst>
            </p:cNvPr>
            <p:cNvSpPr/>
            <p:nvPr/>
          </p:nvSpPr>
          <p:spPr>
            <a:xfrm>
              <a:off x="6901544" y="729596"/>
              <a:ext cx="1334281" cy="1033888"/>
            </a:xfrm>
            <a:prstGeom prst="triangle">
              <a:avLst>
                <a:gd name="adj" fmla="val 52400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ED4BB90-4F61-4D11-AE3F-DEF27A534927}"/>
              </a:ext>
            </a:extLst>
          </p:cNvPr>
          <p:cNvSpPr txBox="1"/>
          <p:nvPr/>
        </p:nvSpPr>
        <p:spPr>
          <a:xfrm>
            <a:off x="208648" y="2946082"/>
            <a:ext cx="11774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ATIVIDADES DE APOIO À APRENDIZAGEM</a:t>
            </a:r>
          </a:p>
          <a:p>
            <a:pPr algn="r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8921122">
            <a:off x="6722078" y="-897671"/>
            <a:ext cx="1783396" cy="1817107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"/>
            <a:ext cx="12202884" cy="1283903"/>
            <a:chOff x="0" y="-1"/>
            <a:chExt cx="12202884" cy="2503438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1"/>
              <a:ext cx="6585857" cy="881744"/>
              <a:chOff x="0" y="-1"/>
              <a:chExt cx="6585857" cy="1175658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0"/>
                <a:ext cx="6585857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1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023254"/>
              <a:ext cx="1334281" cy="740229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Retângulo 1"/>
          <p:cNvSpPr/>
          <p:nvPr/>
        </p:nvSpPr>
        <p:spPr>
          <a:xfrm>
            <a:off x="4708101" y="762836"/>
            <a:ext cx="13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2º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DIA </a:t>
            </a:r>
            <a:endParaRPr lang="pt-BR" sz="2800" dirty="0"/>
          </a:p>
        </p:txBody>
      </p:sp>
      <p:sp>
        <p:nvSpPr>
          <p:cNvPr id="20" name="Retângulo 19"/>
          <p:cNvSpPr/>
          <p:nvPr/>
        </p:nvSpPr>
        <p:spPr>
          <a:xfrm>
            <a:off x="252547" y="1315535"/>
            <a:ext cx="11660779" cy="50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2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pt-BR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VEJA AS IMAGENS E DEPOIS RESPONDA EM SEU CADERNO.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445722" y="5410048"/>
            <a:ext cx="114151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QUAL </a:t>
            </a:r>
            <a:r>
              <a:rPr lang="pt-BR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LETRA DA FILA QUE TEM MAIS </a:t>
            </a:r>
            <a:r>
              <a:rPr 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CRIAÇAS?</a:t>
            </a:r>
          </a:p>
          <a:p>
            <a:pPr lvl="0">
              <a:lnSpc>
                <a:spcPct val="115000"/>
              </a:lnSpc>
            </a:pPr>
            <a:r>
              <a:rPr lang="pt-BR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QUAL </a:t>
            </a:r>
            <a:r>
              <a:rPr lang="pt-BR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LETRA DA FILA QUE TEM MENOS CRIANÇAS?</a:t>
            </a:r>
          </a:p>
        </p:txBody>
      </p:sp>
      <p:grpSp>
        <p:nvGrpSpPr>
          <p:cNvPr id="53" name="Agrupar 52"/>
          <p:cNvGrpSpPr/>
          <p:nvPr/>
        </p:nvGrpSpPr>
        <p:grpSpPr>
          <a:xfrm>
            <a:off x="252547" y="1968392"/>
            <a:ext cx="11608374" cy="2868381"/>
            <a:chOff x="252547" y="1968392"/>
            <a:chExt cx="11608374" cy="2868381"/>
          </a:xfrm>
        </p:grpSpPr>
        <p:pic>
          <p:nvPicPr>
            <p:cNvPr id="38" name="Imagem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47" y="2326132"/>
              <a:ext cx="4316413" cy="9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Imagem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055" y="2326132"/>
              <a:ext cx="712788" cy="903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Imagem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974" y="2339992"/>
              <a:ext cx="2679700" cy="903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Imagem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311" y="3848924"/>
              <a:ext cx="3243262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Imagem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596" y="2325009"/>
              <a:ext cx="1584325" cy="94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Imagem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047" y="3858873"/>
              <a:ext cx="2595562" cy="97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Imagem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960" y="3880674"/>
              <a:ext cx="22860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Imagem 4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344" y="1980327"/>
              <a:ext cx="359665" cy="359665"/>
            </a:xfrm>
            <a:prstGeom prst="rect">
              <a:avLst/>
            </a:prstGeom>
          </p:spPr>
        </p:pic>
        <p:pic>
          <p:nvPicPr>
            <p:cNvPr id="47" name="Imagem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127" y="1968392"/>
              <a:ext cx="359665" cy="356617"/>
            </a:xfrm>
            <a:prstGeom prst="rect">
              <a:avLst/>
            </a:prstGeom>
          </p:spPr>
        </p:pic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58" y="1980327"/>
              <a:ext cx="359665" cy="359665"/>
            </a:xfrm>
            <a:prstGeom prst="rect">
              <a:avLst/>
            </a:prstGeom>
          </p:spPr>
        </p:pic>
        <p:pic>
          <p:nvPicPr>
            <p:cNvPr id="49" name="Imagem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2683" y="1999121"/>
              <a:ext cx="356617" cy="356617"/>
            </a:xfrm>
            <a:prstGeom prst="rect">
              <a:avLst/>
            </a:prstGeom>
          </p:spPr>
        </p:pic>
        <p:pic>
          <p:nvPicPr>
            <p:cNvPr id="50" name="Imagem 4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920" y="3478521"/>
              <a:ext cx="359665" cy="359665"/>
            </a:xfrm>
            <a:prstGeom prst="rect">
              <a:avLst/>
            </a:prstGeom>
          </p:spPr>
        </p:pic>
        <p:pic>
          <p:nvPicPr>
            <p:cNvPr id="51" name="Imagem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522" y="3521009"/>
              <a:ext cx="359665" cy="359665"/>
            </a:xfrm>
            <a:prstGeom prst="rect">
              <a:avLst/>
            </a:prstGeom>
          </p:spPr>
        </p:pic>
        <p:pic>
          <p:nvPicPr>
            <p:cNvPr id="52" name="Imagem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5791" y="3531975"/>
              <a:ext cx="359665" cy="356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690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8921122">
            <a:off x="6722078" y="-897671"/>
            <a:ext cx="1783396" cy="1817107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"/>
            <a:ext cx="12202884" cy="1283903"/>
            <a:chOff x="0" y="-1"/>
            <a:chExt cx="12202884" cy="2503438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1"/>
              <a:ext cx="6585857" cy="881744"/>
              <a:chOff x="0" y="-1"/>
              <a:chExt cx="6585857" cy="1175658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0"/>
                <a:ext cx="6585857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1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023254"/>
              <a:ext cx="1334281" cy="740229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3" name="Retângulo 42"/>
          <p:cNvSpPr/>
          <p:nvPr/>
        </p:nvSpPr>
        <p:spPr>
          <a:xfrm>
            <a:off x="163773" y="1315535"/>
            <a:ext cx="118872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2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PARA CADA FIGURA INDICADA POR LETRA, CONTE E ESCREVA NO SEU CADERNO O NÚMERO DE PONTINHOS.</a:t>
            </a:r>
          </a:p>
        </p:txBody>
      </p:sp>
      <p:grpSp>
        <p:nvGrpSpPr>
          <p:cNvPr id="44" name="Agrupar 43"/>
          <p:cNvGrpSpPr/>
          <p:nvPr/>
        </p:nvGrpSpPr>
        <p:grpSpPr>
          <a:xfrm>
            <a:off x="672018" y="2552132"/>
            <a:ext cx="4596669" cy="3727913"/>
            <a:chOff x="672018" y="2552132"/>
            <a:chExt cx="4596669" cy="3727913"/>
          </a:xfrm>
        </p:grpSpPr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469" y="2552132"/>
              <a:ext cx="4124218" cy="3727913"/>
            </a:xfrm>
            <a:prstGeom prst="rect">
              <a:avLst/>
            </a:prstGeom>
          </p:spPr>
        </p:pic>
        <p:grpSp>
          <p:nvGrpSpPr>
            <p:cNvPr id="46" name="Agrupar 45"/>
            <p:cNvGrpSpPr/>
            <p:nvPr/>
          </p:nvGrpSpPr>
          <p:grpSpPr>
            <a:xfrm>
              <a:off x="672018" y="2568177"/>
              <a:ext cx="3468834" cy="3521644"/>
              <a:chOff x="672018" y="2568177"/>
              <a:chExt cx="3468834" cy="3521644"/>
            </a:xfrm>
          </p:grpSpPr>
          <p:pic>
            <p:nvPicPr>
              <p:cNvPr id="47" name="Imagem 4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357" y="2568178"/>
                <a:ext cx="359665" cy="359665"/>
              </a:xfrm>
              <a:prstGeom prst="rect">
                <a:avLst/>
              </a:prstGeom>
            </p:spPr>
          </p:pic>
          <p:pic>
            <p:nvPicPr>
              <p:cNvPr id="48" name="Imagem 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18" y="3344074"/>
                <a:ext cx="359665" cy="356617"/>
              </a:xfrm>
              <a:prstGeom prst="rect">
                <a:avLst/>
              </a:prstGeom>
            </p:spPr>
          </p:pic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18" y="4092662"/>
                <a:ext cx="359665" cy="359665"/>
              </a:xfrm>
              <a:prstGeom prst="rect">
                <a:avLst/>
              </a:prstGeom>
            </p:spPr>
          </p:pic>
          <p:pic>
            <p:nvPicPr>
              <p:cNvPr id="50" name="Imagem 4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405" y="4957308"/>
                <a:ext cx="356617" cy="356617"/>
              </a:xfrm>
              <a:prstGeom prst="rect">
                <a:avLst/>
              </a:prstGeom>
            </p:spPr>
          </p:pic>
          <p:pic>
            <p:nvPicPr>
              <p:cNvPr id="51" name="Imagem 5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357" y="5730156"/>
                <a:ext cx="359665" cy="359665"/>
              </a:xfrm>
              <a:prstGeom prst="rect">
                <a:avLst/>
              </a:prstGeom>
            </p:spPr>
          </p:pic>
          <p:pic>
            <p:nvPicPr>
              <p:cNvPr id="52" name="Imagem 5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9193" y="2568177"/>
                <a:ext cx="359665" cy="359665"/>
              </a:xfrm>
              <a:prstGeom prst="rect">
                <a:avLst/>
              </a:prstGeom>
            </p:spPr>
          </p:pic>
          <p:pic>
            <p:nvPicPr>
              <p:cNvPr id="53" name="Imagem 5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139" y="3295483"/>
                <a:ext cx="359665" cy="356617"/>
              </a:xfrm>
              <a:prstGeom prst="rect">
                <a:avLst/>
              </a:prstGeom>
            </p:spPr>
          </p:pic>
          <p:pic>
            <p:nvPicPr>
              <p:cNvPr id="54" name="Imagem 5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7539" y="4095321"/>
                <a:ext cx="359665" cy="359665"/>
              </a:xfrm>
              <a:prstGeom prst="rect">
                <a:avLst/>
              </a:prstGeom>
            </p:spPr>
          </p:pic>
          <p:pic>
            <p:nvPicPr>
              <p:cNvPr id="55" name="Imagem 5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1187" y="4930318"/>
                <a:ext cx="356617" cy="359665"/>
              </a:xfrm>
              <a:prstGeom prst="rect">
                <a:avLst/>
              </a:prstGeom>
            </p:spPr>
          </p:pic>
          <p:pic>
            <p:nvPicPr>
              <p:cNvPr id="56" name="Imagem 5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1187" y="5733204"/>
                <a:ext cx="359665" cy="356617"/>
              </a:xfrm>
              <a:prstGeom prst="rect">
                <a:avLst/>
              </a:prstGeom>
            </p:spPr>
          </p:pic>
        </p:grpSp>
      </p:grpSp>
      <p:pic>
        <p:nvPicPr>
          <p:cNvPr id="57" name="Imagem 56"/>
          <p:cNvPicPr/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23"/>
          <a:stretch/>
        </p:blipFill>
        <p:spPr>
          <a:xfrm>
            <a:off x="5990595" y="3149798"/>
            <a:ext cx="5439410" cy="25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75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Laís Costa</dc:creator>
  <cp:lastModifiedBy>Mariana Ferreira Provetti</cp:lastModifiedBy>
  <cp:revision>23</cp:revision>
  <dcterms:created xsi:type="dcterms:W3CDTF">2020-03-26T18:29:34Z</dcterms:created>
  <dcterms:modified xsi:type="dcterms:W3CDTF">2020-04-03T19:31:58Z</dcterms:modified>
</cp:coreProperties>
</file>