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4" r:id="rId5"/>
    <p:sldId id="267" r:id="rId6"/>
    <p:sldId id="268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DAB"/>
    <a:srgbClr val="3F96B0"/>
    <a:srgbClr val="006A88"/>
    <a:srgbClr val="C86673"/>
    <a:srgbClr val="008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6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2503438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30" name="Imagem 29">
            <a:extLst>
              <a:ext uri="{FF2B5EF4-FFF2-40B4-BE49-F238E27FC236}">
                <a16:creationId xmlns:a16="http://schemas.microsoft.com/office/drawing/2014/main" id="{E7C2122E-6BBD-43E8-B3A0-7DD639F7310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548" y="-164629"/>
            <a:ext cx="6136184" cy="2897061"/>
          </a:xfrm>
          <a:prstGeom prst="rect">
            <a:avLst/>
          </a:prstGeom>
        </p:spPr>
      </p:pic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481943" y="4206285"/>
            <a:ext cx="96240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Matemática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2º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ano 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3º </a:t>
            </a:r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dia</a:t>
            </a:r>
            <a:endParaRPr lang="pt-BR" sz="2800" dirty="0"/>
          </a:p>
        </p:txBody>
      </p:sp>
      <p:grpSp>
        <p:nvGrpSpPr>
          <p:cNvPr id="65" name="Agrupar 64">
            <a:extLst>
              <a:ext uri="{FF2B5EF4-FFF2-40B4-BE49-F238E27FC236}">
                <a16:creationId xmlns:a16="http://schemas.microsoft.com/office/drawing/2014/main" id="{4E6AC043-C475-4749-B454-2EFBC0B9BC82}"/>
              </a:ext>
            </a:extLst>
          </p:cNvPr>
          <p:cNvGrpSpPr/>
          <p:nvPr/>
        </p:nvGrpSpPr>
        <p:grpSpPr>
          <a:xfrm rot="10800000">
            <a:off x="0" y="5574098"/>
            <a:ext cx="12191999" cy="1323441"/>
            <a:chOff x="0" y="-1"/>
            <a:chExt cx="12191999" cy="1763485"/>
          </a:xfrm>
        </p:grpSpPr>
        <p:sp>
          <p:nvSpPr>
            <p:cNvPr id="66" name="Meio-quadro 65">
              <a:extLst>
                <a:ext uri="{FF2B5EF4-FFF2-40B4-BE49-F238E27FC236}">
                  <a16:creationId xmlns:a16="http://schemas.microsoft.com/office/drawing/2014/main" id="{18A69872-158E-4D0D-A0F7-CE9FDC8F2280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67" name="Agrupar 66">
              <a:extLst>
                <a:ext uri="{FF2B5EF4-FFF2-40B4-BE49-F238E27FC236}">
                  <a16:creationId xmlns:a16="http://schemas.microsoft.com/office/drawing/2014/main" id="{72DB2427-7E90-446E-BBFB-7A7528F75716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75" name="Paralelogramo 74">
                <a:extLst>
                  <a:ext uri="{FF2B5EF4-FFF2-40B4-BE49-F238E27FC236}">
                    <a16:creationId xmlns:a16="http://schemas.microsoft.com/office/drawing/2014/main" id="{7AD14D02-14ED-405E-ADC0-C0CA135B94F2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ADE10307-7F75-4D07-B3AF-C0E54E2397F8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68" name="Agrupar 67">
              <a:extLst>
                <a:ext uri="{FF2B5EF4-FFF2-40B4-BE49-F238E27FC236}">
                  <a16:creationId xmlns:a16="http://schemas.microsoft.com/office/drawing/2014/main" id="{64A8AC17-50CD-4F3B-BF4F-930F5331894F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73" name="Paralelogramo 72">
                <a:extLst>
                  <a:ext uri="{FF2B5EF4-FFF2-40B4-BE49-F238E27FC236}">
                    <a16:creationId xmlns:a16="http://schemas.microsoft.com/office/drawing/2014/main" id="{433C805B-77EE-4885-8FD6-0309B725E153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4" name="Retângulo 73">
                <a:extLst>
                  <a:ext uri="{FF2B5EF4-FFF2-40B4-BE49-F238E27FC236}">
                    <a16:creationId xmlns:a16="http://schemas.microsoft.com/office/drawing/2014/main" id="{B93B7627-4F2E-4D77-BF9E-7F87CD81F1BF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69" name="Seta: Pentágono 68">
              <a:extLst>
                <a:ext uri="{FF2B5EF4-FFF2-40B4-BE49-F238E27FC236}">
                  <a16:creationId xmlns:a16="http://schemas.microsoft.com/office/drawing/2014/main" id="{D40D5996-7834-4D76-8378-18B12C6337A0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Triângulo isósceles 69">
              <a:extLst>
                <a:ext uri="{FF2B5EF4-FFF2-40B4-BE49-F238E27FC236}">
                  <a16:creationId xmlns:a16="http://schemas.microsoft.com/office/drawing/2014/main" id="{B21FA0DC-F46C-455E-9191-96FB8F5C94CD}"/>
                </a:ext>
              </a:extLst>
            </p:cNvPr>
            <p:cNvSpPr/>
            <p:nvPr/>
          </p:nvSpPr>
          <p:spPr>
            <a:xfrm>
              <a:off x="6901544" y="729596"/>
              <a:ext cx="1334281" cy="1033888"/>
            </a:xfrm>
            <a:prstGeom prst="triangle">
              <a:avLst>
                <a:gd name="adj" fmla="val 52400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0ED4BB90-4F61-4D11-AE3F-DEF27A534927}"/>
              </a:ext>
            </a:extLst>
          </p:cNvPr>
          <p:cNvSpPr txBox="1"/>
          <p:nvPr/>
        </p:nvSpPr>
        <p:spPr>
          <a:xfrm>
            <a:off x="208648" y="2946082"/>
            <a:ext cx="117747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" name="Retângulo 1"/>
          <p:cNvSpPr/>
          <p:nvPr/>
        </p:nvSpPr>
        <p:spPr>
          <a:xfrm>
            <a:off x="4708101" y="762836"/>
            <a:ext cx="13206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3º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DIA </a:t>
            </a:r>
            <a:endParaRPr lang="pt-BR" sz="2800" dirty="0"/>
          </a:p>
        </p:txBody>
      </p:sp>
      <p:sp>
        <p:nvSpPr>
          <p:cNvPr id="20" name="Retângulo 19"/>
          <p:cNvSpPr/>
          <p:nvPr/>
        </p:nvSpPr>
        <p:spPr>
          <a:xfrm>
            <a:off x="252547" y="1315535"/>
            <a:ext cx="11660779" cy="5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pt-BR" sz="25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COPIE O NOME DOS NÚMEROS NO SEU CADERNO.</a:t>
            </a:r>
          </a:p>
        </p:txBody>
      </p:sp>
      <p:pic>
        <p:nvPicPr>
          <p:cNvPr id="34" name="Imagem 3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250"/>
          <a:stretch/>
        </p:blipFill>
        <p:spPr>
          <a:xfrm>
            <a:off x="2631941" y="2137520"/>
            <a:ext cx="7165201" cy="4248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903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0" name="Retângulo 19"/>
          <p:cNvSpPr/>
          <p:nvPr/>
        </p:nvSpPr>
        <p:spPr>
          <a:xfrm>
            <a:off x="252547" y="1315535"/>
            <a:ext cx="11660779" cy="5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pt-BR" sz="25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COPIE O NOME DOS NÚMEROS NO SEU CADERNO.</a:t>
            </a:r>
          </a:p>
        </p:txBody>
      </p:sp>
      <p:pic>
        <p:nvPicPr>
          <p:cNvPr id="21" name="Imagem 20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2" t="50306" r="202" b="-56"/>
          <a:stretch/>
        </p:blipFill>
        <p:spPr>
          <a:xfrm>
            <a:off x="2631941" y="2001040"/>
            <a:ext cx="7165201" cy="4248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795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4"/>
            <a:chOff x="0" y="-2"/>
            <a:chExt cx="12202884" cy="2503439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2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7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2"/>
              <a:ext cx="6836228" cy="1763483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2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6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7" name="Retângulo 16"/>
          <p:cNvSpPr/>
          <p:nvPr/>
        </p:nvSpPr>
        <p:spPr>
          <a:xfrm>
            <a:off x="252547" y="1315535"/>
            <a:ext cx="11660779" cy="977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pt-BR" sz="25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t-BR" sz="25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COPIE CADA NÚMERO NO SEU CADERNO E DEPOIS ESCREVA, AO LADO DO NÚMERO, A PRIMEIRA LETRA DO NOME DE CADA UM DOS NÚMEROS.</a:t>
            </a:r>
          </a:p>
        </p:txBody>
      </p:sp>
      <p:pic>
        <p:nvPicPr>
          <p:cNvPr id="19" name="Imagem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9266" y="2456501"/>
            <a:ext cx="7053294" cy="3969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26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4"/>
            <a:chOff x="0" y="-2"/>
            <a:chExt cx="12202884" cy="2503439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2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7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2"/>
              <a:ext cx="6836228" cy="1763483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2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6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7" name="Retângulo 16"/>
          <p:cNvSpPr/>
          <p:nvPr/>
        </p:nvSpPr>
        <p:spPr>
          <a:xfrm>
            <a:off x="252547" y="1315535"/>
            <a:ext cx="11660779" cy="977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pt-BR" sz="25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ESCREVA NO SEU CADERNO, USANDO ALGARISMOS, O NÚMERO DE TELEFONE QUE ESTÁ NO RECADO QUE CARLA DEIXOU PARA A AMIGA DELA.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1979998" y="2715906"/>
            <a:ext cx="8008539" cy="23083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pt-BR" dirty="0" smtClean="0"/>
              <a:t>FERNANDA,</a:t>
            </a:r>
          </a:p>
          <a:p>
            <a:endParaRPr lang="pt-BR" dirty="0"/>
          </a:p>
          <a:p>
            <a:r>
              <a:rPr lang="pt-BR" dirty="0" smtClean="0"/>
              <a:t>TELEFONE PARA NINA. ELA QUER FALAR COM VOCÊ.</a:t>
            </a:r>
          </a:p>
          <a:p>
            <a:r>
              <a:rPr lang="pt-BR" dirty="0" smtClean="0"/>
              <a:t>O NÚMERO DO TELEFONE DELA É: QUATRO, DOIS, SEIS, UM, DOIS, SETE, TRÊS, DOIS.</a:t>
            </a:r>
          </a:p>
          <a:p>
            <a:endParaRPr lang="pt-BR" dirty="0"/>
          </a:p>
          <a:p>
            <a:r>
              <a:rPr lang="pt-BR" dirty="0" smtClean="0"/>
              <a:t>BEIJO!</a:t>
            </a:r>
          </a:p>
          <a:p>
            <a:endParaRPr lang="pt-BR" dirty="0" smtClean="0"/>
          </a:p>
          <a:p>
            <a:r>
              <a:rPr lang="pt-BR" dirty="0" smtClean="0"/>
              <a:t>CARLINHA.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963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4"/>
            <a:chOff x="0" y="-2"/>
            <a:chExt cx="12202884" cy="2503439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2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7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2"/>
              <a:ext cx="6836228" cy="1763483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2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6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7" name="Retângulo 16"/>
          <p:cNvSpPr/>
          <p:nvPr/>
        </p:nvSpPr>
        <p:spPr>
          <a:xfrm>
            <a:off x="252547" y="1315535"/>
            <a:ext cx="11660779" cy="1419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pt-BR" sz="25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pt-BR" sz="25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ALGUMAS RUAS TÊM NOMES DE NÚMEROS. OBSERVE A SEGUIR PLACAS COM O NOME DE ALGUMAS RUAS. IDENTIFIQUE E ESCREVA NO SEU CADERNO, USANDO ALGARISMOS, OS NÚMEROS QUE APARECEM </a:t>
            </a:r>
            <a:r>
              <a:rPr lang="pt-BR" sz="250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NAS PLACAS.</a:t>
            </a:r>
            <a:endParaRPr lang="pt-BR" sz="25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1418" y="4034933"/>
            <a:ext cx="2393988" cy="1828094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969" y="4435097"/>
            <a:ext cx="2357459" cy="1797907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1999" y="3074981"/>
            <a:ext cx="3133350" cy="2392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73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171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32</cp:revision>
  <dcterms:created xsi:type="dcterms:W3CDTF">2020-03-26T18:29:34Z</dcterms:created>
  <dcterms:modified xsi:type="dcterms:W3CDTF">2020-04-03T19:32:28Z</dcterms:modified>
</cp:coreProperties>
</file>