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4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481943" y="4206285"/>
            <a:ext cx="9624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9" name="Retângulo 18"/>
          <p:cNvSpPr/>
          <p:nvPr/>
        </p:nvSpPr>
        <p:spPr>
          <a:xfrm>
            <a:off x="272957" y="1315535"/>
            <a:ext cx="1188720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RECORTE DE JORNAIS OU REVISTAS, OBJETOS QUE TENHAM O FORMATO DE CUBO, ESFERA E CONE. VEJA O EXEMPLO.</a:t>
            </a:r>
          </a:p>
        </p:txBody>
      </p:sp>
      <p:pic>
        <p:nvPicPr>
          <p:cNvPr id="18" name="Imagem 17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5" t="3019" b="-1"/>
          <a:stretch/>
        </p:blipFill>
        <p:spPr bwMode="auto">
          <a:xfrm>
            <a:off x="1223222" y="3168586"/>
            <a:ext cx="1783408" cy="15234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Imagem 19"/>
          <p:cNvPicPr/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016" t="3093"/>
          <a:stretch/>
        </p:blipFill>
        <p:spPr>
          <a:xfrm>
            <a:off x="5201216" y="3101088"/>
            <a:ext cx="1482671" cy="1590959"/>
          </a:xfrm>
          <a:prstGeom prst="rect">
            <a:avLst/>
          </a:prstGeom>
        </p:spPr>
      </p:pic>
      <p:pic>
        <p:nvPicPr>
          <p:cNvPr id="21" name="Imagem 20"/>
          <p:cNvPicPr/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714" t="11617" r="6955" b="3646"/>
          <a:stretch/>
        </p:blipFill>
        <p:spPr>
          <a:xfrm>
            <a:off x="8956915" y="3152633"/>
            <a:ext cx="1322483" cy="1444026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596788" y="2691991"/>
            <a:ext cx="795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CUBO</a:t>
            </a:r>
            <a:endParaRPr lang="pt-BR" sz="2000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5463541" y="2691893"/>
            <a:ext cx="958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ESFERA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9187842" y="2691893"/>
            <a:ext cx="77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/>
              <a:t>CONE</a:t>
            </a:r>
          </a:p>
        </p:txBody>
      </p:sp>
      <p:pic>
        <p:nvPicPr>
          <p:cNvPr id="31" name="Imagem 30" descr="Resultado de imagem para dado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8" t="9220" r="13475" b="13475"/>
          <a:stretch/>
        </p:blipFill>
        <p:spPr bwMode="auto">
          <a:xfrm>
            <a:off x="1624080" y="4968521"/>
            <a:ext cx="805544" cy="8578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m 31" descr="Resultado de imagem para BOLA DE FUTEBOL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927" y="5009466"/>
            <a:ext cx="813435" cy="813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m 32" descr="Resultado de imagem para CONE DE TRÂNSITO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6612" y="4900175"/>
            <a:ext cx="863600" cy="86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051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4"/>
            <a:chOff x="0" y="-2"/>
            <a:chExt cx="12202884" cy="2503439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2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7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2"/>
              <a:ext cx="6836228" cy="1763483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2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6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" name="Retângulo 16"/>
          <p:cNvSpPr/>
          <p:nvPr/>
        </p:nvSpPr>
        <p:spPr>
          <a:xfrm>
            <a:off x="252547" y="1315535"/>
            <a:ext cx="11660779" cy="534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t-BR" sz="2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5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25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ESCREVA EM SEU CADERNO O NOME DE CADA UM DOS SÓLIDOS ABAIXO.</a:t>
            </a:r>
          </a:p>
        </p:txBody>
      </p:sp>
      <p:pic>
        <p:nvPicPr>
          <p:cNvPr id="30" name="Imagem 29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6733" r="77246" b="36221"/>
          <a:stretch/>
        </p:blipFill>
        <p:spPr>
          <a:xfrm>
            <a:off x="5252781" y="3735784"/>
            <a:ext cx="1775947" cy="1323833"/>
          </a:xfrm>
          <a:prstGeom prst="rect">
            <a:avLst/>
          </a:prstGeom>
        </p:spPr>
      </p:pic>
      <p:pic>
        <p:nvPicPr>
          <p:cNvPr id="18" name="Imagem 17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7246" b="74090"/>
          <a:stretch/>
        </p:blipFill>
        <p:spPr>
          <a:xfrm>
            <a:off x="1516981" y="3791388"/>
            <a:ext cx="1775947" cy="1268229"/>
          </a:xfrm>
          <a:prstGeom prst="rect">
            <a:avLst/>
          </a:prstGeom>
        </p:spPr>
      </p:pic>
      <p:pic>
        <p:nvPicPr>
          <p:cNvPr id="19" name="Imagem 18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7233" r="77246"/>
          <a:stretch/>
        </p:blipFill>
        <p:spPr>
          <a:xfrm>
            <a:off x="8988582" y="3455732"/>
            <a:ext cx="1775947" cy="160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59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38</cp:revision>
  <dcterms:created xsi:type="dcterms:W3CDTF">2020-03-26T18:29:34Z</dcterms:created>
  <dcterms:modified xsi:type="dcterms:W3CDTF">2020-04-03T19:33:11Z</dcterms:modified>
</cp:coreProperties>
</file>