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321582" y="3892377"/>
            <a:ext cx="87751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2º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820045" y="91141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2 º </a:t>
            </a:r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409904" y="1526488"/>
            <a:ext cx="1148780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COPIE O DOMINÓ NO CADERNO. CONTE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COLOQUE O NÚMERO DE PONTINHOS NA FRENTE DA SETA.</a:t>
            </a:r>
            <a:endParaRPr lang="pt-BR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Imagem 1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928" y="2249274"/>
            <a:ext cx="6083015" cy="461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1558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FERNANDA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SEPAROU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DINHEIRO DAS CONTAS DA SEMANA COMO ABAIXO ESTÁ INDICADO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+mj-lt"/>
              <a:buAutoNum type="arabicPeriod"/>
            </a:pPr>
            <a:endParaRPr lang="pt-BR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Font typeface="+mj-lt"/>
              <a:buAutoNum type="arabicPeriod"/>
            </a:pPr>
            <a:endParaRPr lang="pt-BR" sz="16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endParaRPr lang="pt-BR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74" name="Imagem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767" y="2434832"/>
            <a:ext cx="949325" cy="517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Imagem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633" y="2433428"/>
            <a:ext cx="1065213" cy="519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Imagem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387" y="2431707"/>
            <a:ext cx="1057275" cy="50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Imagem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231" y="3359017"/>
            <a:ext cx="1065212" cy="50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Imagem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494" y="3352580"/>
            <a:ext cx="1073150" cy="498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Imagem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692" y="3347177"/>
            <a:ext cx="977900" cy="50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12" y="2236787"/>
            <a:ext cx="1057275" cy="506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310" y="2227054"/>
            <a:ext cx="950912" cy="515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49" y="3306640"/>
            <a:ext cx="1063625" cy="50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394" y="3306640"/>
            <a:ext cx="977900" cy="506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928" y="3282178"/>
            <a:ext cx="950912" cy="515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28"/>
          <p:cNvSpPr>
            <a:spLocks noChangeArrowheads="1"/>
          </p:cNvSpPr>
          <p:nvPr/>
        </p:nvSpPr>
        <p:spPr bwMode="auto">
          <a:xfrm>
            <a:off x="5809129" y="22057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PADARIA</a:t>
            </a:r>
            <a:endParaRPr kumimoji="0" lang="pt-BR" altLang="pt-B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5809129" y="31263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SUPERMERCADO</a:t>
            </a:r>
            <a:endParaRPr kumimoji="0" lang="pt-BR" altLang="pt-B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848311" y="1646218"/>
            <a:ext cx="58221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FEIRA</a:t>
            </a:r>
            <a:endParaRPr kumimoji="0" lang="pt-BR" altLang="pt-B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" name="Rectangle 31"/>
          <p:cNvSpPr>
            <a:spLocks noChangeArrowheads="1"/>
          </p:cNvSpPr>
          <p:nvPr/>
        </p:nvSpPr>
        <p:spPr bwMode="auto">
          <a:xfrm>
            <a:off x="848311" y="30829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FARMÁCIA</a:t>
            </a:r>
            <a:endParaRPr kumimoji="0" lang="pt-BR" altLang="pt-B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536467" y="4268665"/>
            <a:ext cx="8839200" cy="2359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>
              <a:lnSpc>
                <a:spcPct val="115000"/>
              </a:lnSpc>
              <a:spcAft>
                <a:spcPts val="500"/>
              </a:spcAft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AGORA,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NO CADERNO:</a:t>
            </a:r>
            <a:endParaRPr lang="pt-B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3410" indent="-342900">
              <a:lnSpc>
                <a:spcPct val="115000"/>
              </a:lnSpc>
              <a:spcAft>
                <a:spcPts val="500"/>
              </a:spcAft>
              <a:buFont typeface="+mj-lt"/>
              <a:buAutoNum type="alphaUcPeriod"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QUANTOS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REAIS FERNANDA SEPAROU PARA A CONTA DA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PADARIA?</a:t>
            </a:r>
            <a:endParaRPr lang="pt-B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3410" indent="-342900">
              <a:lnSpc>
                <a:spcPct val="115000"/>
              </a:lnSpc>
              <a:spcAft>
                <a:spcPts val="500"/>
              </a:spcAft>
              <a:buFont typeface="+mj-lt"/>
              <a:buAutoNum type="alphaUcPeriod"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QUANTOS REAIS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FERNANDA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SEPAROU PARA A CONTA DO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SUPERMERCADO?</a:t>
            </a:r>
            <a:endParaRPr lang="pt-B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3410" indent="-342900">
              <a:lnSpc>
                <a:spcPct val="115000"/>
              </a:lnSpc>
              <a:spcAft>
                <a:spcPts val="500"/>
              </a:spcAft>
              <a:buFont typeface="+mj-lt"/>
              <a:buAutoNum type="alphaUcPeriod"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AS COMPRAS NA FEIRA, QUANTO ELA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SEPAROU?</a:t>
            </a:r>
            <a:endParaRPr lang="pt-B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3410" indent="-342900">
              <a:lnSpc>
                <a:spcPct val="115000"/>
              </a:lnSpc>
              <a:spcAft>
                <a:spcPts val="500"/>
              </a:spcAft>
              <a:buFont typeface="+mj-lt"/>
              <a:buAutoNum type="alphaUcPeriod"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 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FARMÁCIA?</a:t>
            </a:r>
            <a:endParaRPr lang="pt-B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3410" indent="-342900">
              <a:lnSpc>
                <a:spcPct val="115000"/>
              </a:lnSpc>
              <a:spcAft>
                <a:spcPts val="500"/>
              </a:spcAft>
              <a:buFont typeface="+mj-lt"/>
              <a:buAutoNum type="alphaUcPeriod"/>
            </a:pP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QUANTOS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REAIS FERNANDA SEPAROU PARA PAGAR TODAS AS CONTAS</a:t>
            </a:r>
            <a:r>
              <a:rPr lang="pt-B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0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108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2020-04-03T19:36:03Z</dcterms:modified>
</cp:coreProperties>
</file>