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3" r:id="rId4"/>
    <p:sldId id="264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A88"/>
    <a:srgbClr val="0080A5"/>
    <a:srgbClr val="258DAB"/>
    <a:srgbClr val="3F96B0"/>
    <a:srgbClr val="C866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ís Costa" userId="418aa042e696a316" providerId="LiveId" clId="{46C7F4C3-A052-452F-AE15-73A2776C8F8C}"/>
    <pc:docChg chg="modSld">
      <pc:chgData name="Laís Costa" userId="418aa042e696a316" providerId="LiveId" clId="{46C7F4C3-A052-452F-AE15-73A2776C8F8C}" dt="2020-03-26T19:35:57.005" v="0" actId="6549"/>
      <pc:docMkLst>
        <pc:docMk/>
      </pc:docMkLst>
      <pc:sldChg chg="modSp">
        <pc:chgData name="Laís Costa" userId="418aa042e696a316" providerId="LiveId" clId="{46C7F4C3-A052-452F-AE15-73A2776C8F8C}" dt="2020-03-26T19:35:57.005" v="0" actId="6549"/>
        <pc:sldMkLst>
          <pc:docMk/>
          <pc:sldMk cId="427307718" sldId="256"/>
        </pc:sldMkLst>
        <pc:spChg chg="mod">
          <ac:chgData name="Laís Costa" userId="418aa042e696a316" providerId="LiveId" clId="{46C7F4C3-A052-452F-AE15-73A2776C8F8C}" dt="2020-03-26T19:35:57.005" v="0" actId="6549"/>
          <ac:spMkLst>
            <pc:docMk/>
            <pc:sldMk cId="427307718" sldId="256"/>
            <ac:spMk id="63" creationId="{794F387E-C8D5-46D6-AE4B-CFEB105746B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C1829E-C3B9-4F73-A145-DC5665579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85F2F4A-0027-4748-8876-48B6182633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D80F4E-3A1B-43D2-8957-98FC30A3C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5C0BB9-D09E-428B-A57F-8BF48A0BF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E10E39-8BF3-49FB-AD9A-A7590BE11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576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B3A397-ADA3-4C61-B515-39158ADD5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DAE2DA5-363D-458E-AF5C-49648D53B1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EB1035-94B8-4AD1-B38A-2EF6B55CA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63249A-E204-4951-B320-CA3055CC4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5993C3-041B-4A03-95FC-036C764D1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4512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FD808D6-EED3-48B4-BB2B-3C7AF7F5F0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95B5082-CA83-437E-90B4-B055150C4F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D8877D-8CD0-4A0B-9B7E-EC68624C9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0210AC-ACAF-4324-8D6E-07D3EC07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A9C9EB-A000-4E20-ADA5-5F0C5E44C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7328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C5F972-161A-4745-9874-53B65A87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1DC175-0AE5-40ED-AE73-85AF9E0F9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6A37F6-392C-4282-AE41-2DA8B2DA1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FF85D3-0128-4CF4-944A-3045D68CB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34A9A2-93D2-46E4-AE2A-FD08651CC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1691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CF659E-8F41-4FA0-95EE-BD8819412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07FF411-738B-4B47-9042-DCF614DE1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162A35A-9C33-4362-B5B2-C376B32C5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32C717-6E35-4BC4-AB2F-5BF16FE69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198D539-220B-45CB-9A17-9E9B68AB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558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B20DC6-1116-4320-8453-56057F352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6F82B14-E5DF-42B2-B173-966B08CC9F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7D4FB1E-E6ED-466F-B31E-3E42DE161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0A76132-64EC-4F41-AC55-5444939DE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3160799-6BB7-41C5-A701-7EFDDB48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84FC2CE-D6F0-45A7-9F52-7E1AA24D0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5218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2BB747-6CA3-4E35-A567-9944A8BC9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93334D9-35DA-4AC3-ABB2-900F52BEF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C6C207C-F6D0-4F74-95A0-355CE168FA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82F2EAF-C23B-47DF-9A84-59EEDC4FE6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C96891B-D3BE-40EA-8962-B40A59B03F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C8C46FE-36AC-4E74-91F8-DFD8F119A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327504B-9492-4395-A625-A6DAC4B04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49892E8-F541-4C09-AA8F-F0EC1266E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5523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B95D21-AB77-47EF-A619-AD418C146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B89151F-566B-4687-8AE5-6A7A045EF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E0EA24E-F1D3-45DE-B310-FA094E0ED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87D63C8-43D3-4CF9-96AC-C3589665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3869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981FDB3-CAE7-4207-A83C-99DDCF9AF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4AAEF73-CF02-466F-BCBC-F0FC26CE2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BCFA0D4-6C51-45D6-B0F7-BD682B5B7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3264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BDBC7B-4F93-4275-BC80-FA6EA87C7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AC8AE3-17FF-425D-947E-09E5DFD4B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6BE3E3-0025-478A-BA62-82CFF5353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3005DF9-D975-41CD-A5D1-FCC93B78C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2F394DF-0FEC-48BA-8AB3-7AE7A2A41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023CAA2-E5BE-446B-BF30-3822DA349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4699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EA552B-6964-43B5-87D9-498D34020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6A292D7-D22C-403E-A4DB-A547503027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FE87A7E-81E6-437B-A554-F264C33F8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40F4980-E8DA-43C1-A2A0-AED4D82AA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33FA9A-FCF5-4F29-A766-09A57D87D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C27453C-4194-4824-9D72-3D8F93290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600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B521ECC-7782-42DB-A4DC-A4B412607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A9467F9-0CF7-480D-886E-B28FB700F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7718FCD-8A1C-4C3F-AE0F-2C95DCE8C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E60788-588D-445B-94ED-A3B157398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21E8D5-9D9A-4A40-AE65-9590878527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335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aixaDeTexto 43">
            <a:extLst>
              <a:ext uri="{FF2B5EF4-FFF2-40B4-BE49-F238E27FC236}">
                <a16:creationId xmlns:a16="http://schemas.microsoft.com/office/drawing/2014/main" id="{55785CBE-A4BB-4F81-8FC2-E74E04B3528A}"/>
              </a:ext>
            </a:extLst>
          </p:cNvPr>
          <p:cNvSpPr txBox="1"/>
          <p:nvPr/>
        </p:nvSpPr>
        <p:spPr>
          <a:xfrm>
            <a:off x="827314" y="2835736"/>
            <a:ext cx="1053737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>
                <a:latin typeface="Arial" panose="020B0604020202020204" pitchFamily="34" charset="0"/>
                <a:cs typeface="Arial" panose="020B0604020202020204" pitchFamily="34" charset="0"/>
              </a:rPr>
              <a:t>Atividades de Apoio à Aprendizagem</a:t>
            </a:r>
          </a:p>
          <a:p>
            <a:pPr algn="r"/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CaixaDeTexto 62">
            <a:extLst>
              <a:ext uri="{FF2B5EF4-FFF2-40B4-BE49-F238E27FC236}">
                <a16:creationId xmlns:a16="http://schemas.microsoft.com/office/drawing/2014/main" id="{794F387E-C8D5-46D6-AE4B-CFEB105746BF}"/>
              </a:ext>
            </a:extLst>
          </p:cNvPr>
          <p:cNvSpPr txBox="1"/>
          <p:nvPr/>
        </p:nvSpPr>
        <p:spPr>
          <a:xfrm>
            <a:off x="3540034" y="3892377"/>
            <a:ext cx="855672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Ensino Fundamental – Anos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Iniciais - Matemática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º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ano</a:t>
            </a:r>
          </a:p>
          <a:p>
            <a:pPr algn="r"/>
            <a:r>
              <a:rPr lang="pt-BR" sz="2800" smtClean="0">
                <a:latin typeface="Arial" panose="020B0604020202020204" pitchFamily="34" charset="0"/>
                <a:cs typeface="Arial" panose="020B0604020202020204" pitchFamily="34" charset="0"/>
              </a:rPr>
              <a:t>3º dia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800" dirty="0"/>
          </a:p>
        </p:txBody>
      </p:sp>
      <p:grpSp>
        <p:nvGrpSpPr>
          <p:cNvPr id="7" name="Agrupar 6">
            <a:extLst>
              <a:ext uri="{FF2B5EF4-FFF2-40B4-BE49-F238E27FC236}">
                <a16:creationId xmlns:a16="http://schemas.microsoft.com/office/drawing/2014/main" id="{5252C121-1285-4539-8A32-34B856AFA7A3}"/>
              </a:ext>
            </a:extLst>
          </p:cNvPr>
          <p:cNvGrpSpPr/>
          <p:nvPr/>
        </p:nvGrpSpPr>
        <p:grpSpPr>
          <a:xfrm>
            <a:off x="0" y="-903767"/>
            <a:ext cx="13475251" cy="3527949"/>
            <a:chOff x="0" y="-903767"/>
            <a:chExt cx="13475251" cy="3527949"/>
          </a:xfrm>
        </p:grpSpPr>
        <p:grpSp>
          <p:nvGrpSpPr>
            <p:cNvPr id="28" name="Agrupar 27">
              <a:extLst>
                <a:ext uri="{FF2B5EF4-FFF2-40B4-BE49-F238E27FC236}">
                  <a16:creationId xmlns:a16="http://schemas.microsoft.com/office/drawing/2014/main" id="{10315286-9EF2-4264-B3AA-24CBC5880BD3}"/>
                </a:ext>
              </a:extLst>
            </p:cNvPr>
            <p:cNvGrpSpPr/>
            <p:nvPr/>
          </p:nvGrpSpPr>
          <p:grpSpPr>
            <a:xfrm>
              <a:off x="0" y="-3"/>
              <a:ext cx="12191999" cy="2503438"/>
              <a:chOff x="0" y="-1"/>
              <a:chExt cx="12293082" cy="2503438"/>
            </a:xfrm>
          </p:grpSpPr>
          <p:sp>
            <p:nvSpPr>
              <p:cNvPr id="22" name="Meio-quadro 21">
                <a:extLst>
                  <a:ext uri="{FF2B5EF4-FFF2-40B4-BE49-F238E27FC236}">
                    <a16:creationId xmlns:a16="http://schemas.microsoft.com/office/drawing/2014/main" id="{2386FA7D-ED91-41C7-8529-CB099B50D138}"/>
                  </a:ext>
                </a:extLst>
              </p:cNvPr>
              <p:cNvSpPr/>
              <p:nvPr/>
            </p:nvSpPr>
            <p:spPr>
              <a:xfrm flipH="1">
                <a:off x="4327851" y="0"/>
                <a:ext cx="2258006" cy="1567543"/>
              </a:xfrm>
              <a:prstGeom prst="halfFrame">
                <a:avLst>
                  <a:gd name="adj1" fmla="val 83323"/>
                  <a:gd name="adj2" fmla="val 77001"/>
                </a:avLst>
              </a:prstGeom>
              <a:solidFill>
                <a:srgbClr val="006A8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0" name="Agrupar 9">
                <a:extLst>
                  <a:ext uri="{FF2B5EF4-FFF2-40B4-BE49-F238E27FC236}">
                    <a16:creationId xmlns:a16="http://schemas.microsoft.com/office/drawing/2014/main" id="{1B2B1014-05C9-4961-A89C-A076AB37B73E}"/>
                  </a:ext>
                </a:extLst>
              </p:cNvPr>
              <p:cNvGrpSpPr/>
              <p:nvPr/>
            </p:nvGrpSpPr>
            <p:grpSpPr>
              <a:xfrm>
                <a:off x="0" y="-1"/>
                <a:ext cx="6585857" cy="881744"/>
                <a:chOff x="0" y="-1"/>
                <a:chExt cx="6585857" cy="1175658"/>
              </a:xfrm>
            </p:grpSpPr>
            <p:sp>
              <p:nvSpPr>
                <p:cNvPr id="6" name="Paralelogramo 5">
                  <a:extLst>
                    <a:ext uri="{FF2B5EF4-FFF2-40B4-BE49-F238E27FC236}">
                      <a16:creationId xmlns:a16="http://schemas.microsoft.com/office/drawing/2014/main" id="{1FF52ECB-52F4-4A5B-BE3A-756D33F7C10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6585857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9" name="Retângulo 8">
                  <a:extLst>
                    <a:ext uri="{FF2B5EF4-FFF2-40B4-BE49-F238E27FC236}">
                      <a16:creationId xmlns:a16="http://schemas.microsoft.com/office/drawing/2014/main" id="{9B6ED52D-0C9D-45CA-A869-98D9598BF12C}"/>
                    </a:ext>
                  </a:extLst>
                </p:cNvPr>
                <p:cNvSpPr/>
                <p:nvPr/>
              </p:nvSpPr>
              <p:spPr>
                <a:xfrm>
                  <a:off x="0" y="-1"/>
                  <a:ext cx="1360714" cy="1175657"/>
                </a:xfrm>
                <a:prstGeom prst="rect">
                  <a:avLst/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grpSp>
            <p:nvGrpSpPr>
              <p:cNvPr id="16" name="Agrupar 15">
                <a:extLst>
                  <a:ext uri="{FF2B5EF4-FFF2-40B4-BE49-F238E27FC236}">
                    <a16:creationId xmlns:a16="http://schemas.microsoft.com/office/drawing/2014/main" id="{2A60ACC0-C683-44AF-A1F6-CDB997E76731}"/>
                  </a:ext>
                </a:extLst>
              </p:cNvPr>
              <p:cNvGrpSpPr/>
              <p:nvPr/>
            </p:nvGrpSpPr>
            <p:grpSpPr>
              <a:xfrm>
                <a:off x="0" y="587826"/>
                <a:ext cx="5268687" cy="1175658"/>
                <a:chOff x="0" y="587826"/>
                <a:chExt cx="5268687" cy="1175658"/>
              </a:xfrm>
            </p:grpSpPr>
            <p:sp>
              <p:nvSpPr>
                <p:cNvPr id="13" name="Paralelogramo 12">
                  <a:extLst>
                    <a:ext uri="{FF2B5EF4-FFF2-40B4-BE49-F238E27FC236}">
                      <a16:creationId xmlns:a16="http://schemas.microsoft.com/office/drawing/2014/main" id="{EF058F88-E176-49B1-B820-8924D64B40DE}"/>
                    </a:ext>
                  </a:extLst>
                </p:cNvPr>
                <p:cNvSpPr/>
                <p:nvPr/>
              </p:nvSpPr>
              <p:spPr>
                <a:xfrm>
                  <a:off x="1" y="587827"/>
                  <a:ext cx="5268686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5" name="Retângulo 14">
                  <a:extLst>
                    <a:ext uri="{FF2B5EF4-FFF2-40B4-BE49-F238E27FC236}">
                      <a16:creationId xmlns:a16="http://schemas.microsoft.com/office/drawing/2014/main" id="{ED7A6748-AD65-481B-9CFD-F57AAA4C8E85}"/>
                    </a:ext>
                  </a:extLst>
                </p:cNvPr>
                <p:cNvSpPr/>
                <p:nvPr/>
              </p:nvSpPr>
              <p:spPr>
                <a:xfrm>
                  <a:off x="0" y="587826"/>
                  <a:ext cx="1360714" cy="1175657"/>
                </a:xfrm>
                <a:prstGeom prst="rect">
                  <a:avLst/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sp>
            <p:nvSpPr>
              <p:cNvPr id="23" name="Seta: Pentágono 22">
                <a:extLst>
                  <a:ext uri="{FF2B5EF4-FFF2-40B4-BE49-F238E27FC236}">
                    <a16:creationId xmlns:a16="http://schemas.microsoft.com/office/drawing/2014/main" id="{51CBF7FF-007A-44A7-9CC5-6B2EED64A36F}"/>
                  </a:ext>
                </a:extLst>
              </p:cNvPr>
              <p:cNvSpPr/>
              <p:nvPr/>
            </p:nvSpPr>
            <p:spPr>
              <a:xfrm flipH="1">
                <a:off x="5456854" y="2542"/>
                <a:ext cx="6836228" cy="1763484"/>
              </a:xfrm>
              <a:prstGeom prst="homePlate">
                <a:avLst>
                  <a:gd name="adj" fmla="val 63580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25" name="Triângulo isósceles 24">
                <a:extLst>
                  <a:ext uri="{FF2B5EF4-FFF2-40B4-BE49-F238E27FC236}">
                    <a16:creationId xmlns:a16="http://schemas.microsoft.com/office/drawing/2014/main" id="{DA00C51D-8223-4351-AB2C-B896C5F3B95F}"/>
                  </a:ext>
                </a:extLst>
              </p:cNvPr>
              <p:cNvSpPr/>
              <p:nvPr/>
            </p:nvSpPr>
            <p:spPr>
              <a:xfrm>
                <a:off x="7186444" y="1283904"/>
                <a:ext cx="1334281" cy="479579"/>
              </a:xfrm>
              <a:prstGeom prst="triangle">
                <a:avLst>
                  <a:gd name="adj" fmla="val 53161"/>
                </a:avLst>
              </a:prstGeom>
              <a:solidFill>
                <a:srgbClr val="3F96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6" name="Paralelogramo 25">
                <a:extLst>
                  <a:ext uri="{FF2B5EF4-FFF2-40B4-BE49-F238E27FC236}">
                    <a16:creationId xmlns:a16="http://schemas.microsoft.com/office/drawing/2014/main" id="{524C9A7F-08A8-4823-B028-63CF094F482E}"/>
                  </a:ext>
                </a:extLst>
              </p:cNvPr>
              <p:cNvSpPr/>
              <p:nvPr/>
            </p:nvSpPr>
            <p:spPr>
              <a:xfrm flipH="1">
                <a:off x="7053940" y="1763208"/>
                <a:ext cx="5148944" cy="740229"/>
              </a:xfrm>
              <a:prstGeom prst="parallelogram">
                <a:avLst>
                  <a:gd name="adj" fmla="val 85030"/>
                </a:avLst>
              </a:prstGeom>
              <a:solidFill>
                <a:srgbClr val="C8667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7" name="Retângulo 26">
                <a:extLst>
                  <a:ext uri="{FF2B5EF4-FFF2-40B4-BE49-F238E27FC236}">
                    <a16:creationId xmlns:a16="http://schemas.microsoft.com/office/drawing/2014/main" id="{AC2770FC-625C-46B8-9179-34D7EB4D1404}"/>
                  </a:ext>
                </a:extLst>
              </p:cNvPr>
              <p:cNvSpPr/>
              <p:nvPr/>
            </p:nvSpPr>
            <p:spPr>
              <a:xfrm>
                <a:off x="11430004" y="1763208"/>
                <a:ext cx="863078" cy="740229"/>
              </a:xfrm>
              <a:prstGeom prst="rect">
                <a:avLst/>
              </a:prstGeom>
              <a:solidFill>
                <a:srgbClr val="C8667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</p:grpSp>
        <p:pic>
          <p:nvPicPr>
            <p:cNvPr id="46" name="Imagem 45">
              <a:extLst>
                <a:ext uri="{FF2B5EF4-FFF2-40B4-BE49-F238E27FC236}">
                  <a16:creationId xmlns:a16="http://schemas.microsoft.com/office/drawing/2014/main" id="{203484A5-EEA3-419F-8956-224D1C7F54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39067" y="-272879"/>
              <a:ext cx="6136184" cy="2897061"/>
            </a:xfrm>
            <a:prstGeom prst="rect">
              <a:avLst/>
            </a:prstGeom>
          </p:spPr>
        </p:pic>
        <p:sp>
          <p:nvSpPr>
            <p:cNvPr id="24" name="Triângulo Retângulo 23">
              <a:extLst>
                <a:ext uri="{FF2B5EF4-FFF2-40B4-BE49-F238E27FC236}">
                  <a16:creationId xmlns:a16="http://schemas.microsoft.com/office/drawing/2014/main" id="{5C406976-F92B-44B9-8D29-4DEB44D4D631}"/>
                </a:ext>
              </a:extLst>
            </p:cNvPr>
            <p:cNvSpPr/>
            <p:nvPr/>
          </p:nvSpPr>
          <p:spPr>
            <a:xfrm rot="18903924">
              <a:off x="6912578" y="-903767"/>
              <a:ext cx="1783396" cy="1817107"/>
            </a:xfrm>
            <a:prstGeom prst="rtTriangle">
              <a:avLst/>
            </a:prstGeom>
            <a:solidFill>
              <a:srgbClr val="0080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grpSp>
        <p:nvGrpSpPr>
          <p:cNvPr id="104" name="Agrupar 103">
            <a:extLst>
              <a:ext uri="{FF2B5EF4-FFF2-40B4-BE49-F238E27FC236}">
                <a16:creationId xmlns:a16="http://schemas.microsoft.com/office/drawing/2014/main" id="{19718E62-4DBA-4A9A-B2E9-05E679656FF5}"/>
              </a:ext>
            </a:extLst>
          </p:cNvPr>
          <p:cNvGrpSpPr/>
          <p:nvPr/>
        </p:nvGrpSpPr>
        <p:grpSpPr>
          <a:xfrm rot="10800000">
            <a:off x="-1" y="5343536"/>
            <a:ext cx="12203574" cy="2297043"/>
            <a:chOff x="-11575" y="-781688"/>
            <a:chExt cx="12203574" cy="2547712"/>
          </a:xfrm>
        </p:grpSpPr>
        <p:grpSp>
          <p:nvGrpSpPr>
            <p:cNvPr id="105" name="Agrupar 104">
              <a:extLst>
                <a:ext uri="{FF2B5EF4-FFF2-40B4-BE49-F238E27FC236}">
                  <a16:creationId xmlns:a16="http://schemas.microsoft.com/office/drawing/2014/main" id="{98920840-2848-4A82-8CD7-4104DA275670}"/>
                </a:ext>
              </a:extLst>
            </p:cNvPr>
            <p:cNvGrpSpPr/>
            <p:nvPr/>
          </p:nvGrpSpPr>
          <p:grpSpPr>
            <a:xfrm>
              <a:off x="-11575" y="-12841"/>
              <a:ext cx="12203574" cy="1778865"/>
              <a:chOff x="-11671" y="-12839"/>
              <a:chExt cx="12304753" cy="1778865"/>
            </a:xfrm>
          </p:grpSpPr>
          <p:sp>
            <p:nvSpPr>
              <p:cNvPr id="108" name="Meio-quadro 107">
                <a:extLst>
                  <a:ext uri="{FF2B5EF4-FFF2-40B4-BE49-F238E27FC236}">
                    <a16:creationId xmlns:a16="http://schemas.microsoft.com/office/drawing/2014/main" id="{FA57CBFD-5DB0-4A9B-A966-861E4976AFB5}"/>
                  </a:ext>
                </a:extLst>
              </p:cNvPr>
              <p:cNvSpPr/>
              <p:nvPr/>
            </p:nvSpPr>
            <p:spPr>
              <a:xfrm flipH="1">
                <a:off x="4327851" y="0"/>
                <a:ext cx="2258006" cy="1567543"/>
              </a:xfrm>
              <a:prstGeom prst="halfFrame">
                <a:avLst>
                  <a:gd name="adj1" fmla="val 83323"/>
                  <a:gd name="adj2" fmla="val 77001"/>
                </a:avLst>
              </a:prstGeom>
              <a:solidFill>
                <a:srgbClr val="006A8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09" name="Agrupar 108">
                <a:extLst>
                  <a:ext uri="{FF2B5EF4-FFF2-40B4-BE49-F238E27FC236}">
                    <a16:creationId xmlns:a16="http://schemas.microsoft.com/office/drawing/2014/main" id="{8B8051CF-03D3-4485-AA5B-66A5C5E41601}"/>
                  </a:ext>
                </a:extLst>
              </p:cNvPr>
              <p:cNvGrpSpPr/>
              <p:nvPr/>
            </p:nvGrpSpPr>
            <p:grpSpPr>
              <a:xfrm>
                <a:off x="-11671" y="-12839"/>
                <a:ext cx="6585857" cy="911286"/>
                <a:chOff x="-11671" y="-17118"/>
                <a:chExt cx="6585857" cy="1215046"/>
              </a:xfrm>
            </p:grpSpPr>
            <p:sp>
              <p:nvSpPr>
                <p:cNvPr id="117" name="Paralelogramo 116">
                  <a:extLst>
                    <a:ext uri="{FF2B5EF4-FFF2-40B4-BE49-F238E27FC236}">
                      <a16:creationId xmlns:a16="http://schemas.microsoft.com/office/drawing/2014/main" id="{97746DB6-83D2-4F28-9DC0-84FAA89F8941}"/>
                    </a:ext>
                  </a:extLst>
                </p:cNvPr>
                <p:cNvSpPr/>
                <p:nvPr/>
              </p:nvSpPr>
              <p:spPr>
                <a:xfrm>
                  <a:off x="-11671" y="22271"/>
                  <a:ext cx="6585857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18" name="Retângulo 117">
                  <a:extLst>
                    <a:ext uri="{FF2B5EF4-FFF2-40B4-BE49-F238E27FC236}">
                      <a16:creationId xmlns:a16="http://schemas.microsoft.com/office/drawing/2014/main" id="{41E2DC74-B9EB-4DB0-BC28-573BE64E9D0C}"/>
                    </a:ext>
                  </a:extLst>
                </p:cNvPr>
                <p:cNvSpPr/>
                <p:nvPr/>
              </p:nvSpPr>
              <p:spPr>
                <a:xfrm>
                  <a:off x="0" y="-17118"/>
                  <a:ext cx="1360714" cy="1175657"/>
                </a:xfrm>
                <a:prstGeom prst="rect">
                  <a:avLst/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</p:grpSp>
          <p:grpSp>
            <p:nvGrpSpPr>
              <p:cNvPr id="110" name="Agrupar 109">
                <a:extLst>
                  <a:ext uri="{FF2B5EF4-FFF2-40B4-BE49-F238E27FC236}">
                    <a16:creationId xmlns:a16="http://schemas.microsoft.com/office/drawing/2014/main" id="{B55E7A0B-E3A1-4E40-9188-F99137C6F4CD}"/>
                  </a:ext>
                </a:extLst>
              </p:cNvPr>
              <p:cNvGrpSpPr/>
              <p:nvPr/>
            </p:nvGrpSpPr>
            <p:grpSpPr>
              <a:xfrm>
                <a:off x="0" y="587826"/>
                <a:ext cx="5268687" cy="1175658"/>
                <a:chOff x="0" y="587826"/>
                <a:chExt cx="5268687" cy="1175658"/>
              </a:xfrm>
            </p:grpSpPr>
            <p:sp>
              <p:nvSpPr>
                <p:cNvPr id="115" name="Paralelogramo 114">
                  <a:extLst>
                    <a:ext uri="{FF2B5EF4-FFF2-40B4-BE49-F238E27FC236}">
                      <a16:creationId xmlns:a16="http://schemas.microsoft.com/office/drawing/2014/main" id="{9777D48A-FAAF-4EC5-B621-92A80AE06231}"/>
                    </a:ext>
                  </a:extLst>
                </p:cNvPr>
                <p:cNvSpPr/>
                <p:nvPr/>
              </p:nvSpPr>
              <p:spPr>
                <a:xfrm>
                  <a:off x="1" y="587827"/>
                  <a:ext cx="5268686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16" name="Retângulo 115">
                  <a:extLst>
                    <a:ext uri="{FF2B5EF4-FFF2-40B4-BE49-F238E27FC236}">
                      <a16:creationId xmlns:a16="http://schemas.microsoft.com/office/drawing/2014/main" id="{5C289AB7-000E-45C2-B458-721E9FA77404}"/>
                    </a:ext>
                  </a:extLst>
                </p:cNvPr>
                <p:cNvSpPr/>
                <p:nvPr/>
              </p:nvSpPr>
              <p:spPr>
                <a:xfrm>
                  <a:off x="0" y="587826"/>
                  <a:ext cx="1360714" cy="1175657"/>
                </a:xfrm>
                <a:prstGeom prst="rect">
                  <a:avLst/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sp>
            <p:nvSpPr>
              <p:cNvPr id="111" name="Seta: Pentágono 110">
                <a:extLst>
                  <a:ext uri="{FF2B5EF4-FFF2-40B4-BE49-F238E27FC236}">
                    <a16:creationId xmlns:a16="http://schemas.microsoft.com/office/drawing/2014/main" id="{FC2164E7-C9EF-4BCD-B360-3557257FFFDB}"/>
                  </a:ext>
                </a:extLst>
              </p:cNvPr>
              <p:cNvSpPr/>
              <p:nvPr/>
            </p:nvSpPr>
            <p:spPr>
              <a:xfrm flipH="1">
                <a:off x="5456854" y="2542"/>
                <a:ext cx="6836228" cy="1763484"/>
              </a:xfrm>
              <a:prstGeom prst="homePlate">
                <a:avLst>
                  <a:gd name="adj" fmla="val 63580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12" name="Triângulo isósceles 111">
                <a:extLst>
                  <a:ext uri="{FF2B5EF4-FFF2-40B4-BE49-F238E27FC236}">
                    <a16:creationId xmlns:a16="http://schemas.microsoft.com/office/drawing/2014/main" id="{EC66D237-EE91-4F2C-B03B-676FB1555543}"/>
                  </a:ext>
                </a:extLst>
              </p:cNvPr>
              <p:cNvSpPr/>
              <p:nvPr/>
            </p:nvSpPr>
            <p:spPr>
              <a:xfrm>
                <a:off x="7186442" y="1231324"/>
                <a:ext cx="1334281" cy="532160"/>
              </a:xfrm>
              <a:prstGeom prst="triangle">
                <a:avLst>
                  <a:gd name="adj" fmla="val 37731"/>
                </a:avLst>
              </a:prstGeom>
              <a:solidFill>
                <a:srgbClr val="3F96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107" name="Triângulo Retângulo 106">
              <a:extLst>
                <a:ext uri="{FF2B5EF4-FFF2-40B4-BE49-F238E27FC236}">
                  <a16:creationId xmlns:a16="http://schemas.microsoft.com/office/drawing/2014/main" id="{4C14AD47-C44C-477A-BD00-D822D9895548}"/>
                </a:ext>
              </a:extLst>
            </p:cNvPr>
            <p:cNvSpPr/>
            <p:nvPr/>
          </p:nvSpPr>
          <p:spPr>
            <a:xfrm rot="19181117">
              <a:off x="6939557" y="-781688"/>
              <a:ext cx="1659617" cy="1605677"/>
            </a:xfrm>
            <a:prstGeom prst="rtTriangle">
              <a:avLst/>
            </a:prstGeom>
            <a:solidFill>
              <a:srgbClr val="0080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</p:spTree>
    <p:extLst>
      <p:ext uri="{BB962C8B-B14F-4D97-AF65-F5344CB8AC3E}">
        <p14:creationId xmlns:p14="http://schemas.microsoft.com/office/powerpoint/2010/main" val="427307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Retângulo 1"/>
          <p:cNvSpPr/>
          <p:nvPr/>
        </p:nvSpPr>
        <p:spPr>
          <a:xfrm>
            <a:off x="4820045" y="911419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PT" sz="3600" b="1" dirty="0" smtClean="0">
                <a:solidFill>
                  <a:srgbClr val="231F20"/>
                </a:solidFill>
                <a:latin typeface="Algerian" panose="04020705040A02060702" pitchFamily="82" charset="0"/>
                <a:ea typeface="Calibri" panose="020F0502020204030204" pitchFamily="34" charset="0"/>
                <a:cs typeface="Arial" panose="020B0604020202020204" pitchFamily="34" charset="0"/>
              </a:rPr>
              <a:t>3 º </a:t>
            </a:r>
            <a:r>
              <a:rPr lang="pt-PT" sz="3600" b="1" dirty="0">
                <a:solidFill>
                  <a:srgbClr val="231F20"/>
                </a:solidFill>
                <a:latin typeface="Algerian" panose="04020705040A02060702" pitchFamily="82" charset="0"/>
                <a:ea typeface="Calibri" panose="020F0502020204030204" pitchFamily="34" charset="0"/>
                <a:cs typeface="Arial" panose="020B0604020202020204" pitchFamily="34" charset="0"/>
              </a:rPr>
              <a:t>DIA</a:t>
            </a:r>
            <a:br>
              <a:rPr lang="pt-PT" sz="3600" b="1" dirty="0">
                <a:solidFill>
                  <a:srgbClr val="231F20"/>
                </a:solidFill>
                <a:latin typeface="Algerian" panose="04020705040A02060702" pitchFamily="82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pt-BR" sz="3600" dirty="0"/>
          </a:p>
        </p:txBody>
      </p:sp>
      <p:sp>
        <p:nvSpPr>
          <p:cNvPr id="4" name="Retângulo 3"/>
          <p:cNvSpPr/>
          <p:nvPr/>
        </p:nvSpPr>
        <p:spPr>
          <a:xfrm>
            <a:off x="409904" y="1526488"/>
            <a:ext cx="11487806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500"/>
              </a:spcBef>
            </a:pP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</a:rPr>
              <a:t>COPIE NO CADERNO E PINTE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</a:rPr>
              <a:t>OS NÚMEROS E AS LETRAS DO NOME DOS NÚMEROS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pt-BR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1" name="Imagem 2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7684" y="2018610"/>
            <a:ext cx="7410730" cy="4650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937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Retângulo 3"/>
          <p:cNvSpPr/>
          <p:nvPr/>
        </p:nvSpPr>
        <p:spPr>
          <a:xfrm>
            <a:off x="322729" y="1309884"/>
            <a:ext cx="11564471" cy="12490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</a:rPr>
              <a:t>COPIE NO CADERNO E COMPLETE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</a:rPr>
              <a:t>O NOME DOS NÚMEROS COM AS LETRAS QUE FALTAM.</a:t>
            </a:r>
          </a:p>
          <a:p>
            <a:pPr algn="ctr"/>
            <a:r>
              <a:rPr lang="pt-BR" sz="2400" dirty="0">
                <a:solidFill>
                  <a:schemeClr val="accent1">
                    <a:lumMod val="75000"/>
                  </a:schemeClr>
                </a:solidFill>
              </a:rPr>
              <a:t> </a:t>
            </a:r>
          </a:p>
          <a:p>
            <a:pPr lvl="0" algn="ctr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</a:pPr>
            <a:endParaRPr lang="pt-BR" sz="20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Rectangle 32"/>
          <p:cNvSpPr>
            <a:spLocks noChangeArrowheads="1"/>
          </p:cNvSpPr>
          <p:nvPr/>
        </p:nvSpPr>
        <p:spPr bwMode="auto">
          <a:xfrm>
            <a:off x="0" y="18288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55" name="Imagem 54"/>
          <p:cNvPicPr/>
          <p:nvPr/>
        </p:nvPicPr>
        <p:blipFill rotWithShape="1">
          <a:blip r:embed="rId2"/>
          <a:srcRect l="77778" t="17849" r="9170" b="37557"/>
          <a:stretch/>
        </p:blipFill>
        <p:spPr bwMode="auto">
          <a:xfrm>
            <a:off x="2175640" y="1844740"/>
            <a:ext cx="7346731" cy="4892566"/>
          </a:xfrm>
          <a:prstGeom prst="rect">
            <a:avLst/>
          </a:prstGeom>
          <a:ln w="28575">
            <a:solidFill>
              <a:schemeClr val="tx1"/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219028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Retângulo 3"/>
          <p:cNvSpPr/>
          <p:nvPr/>
        </p:nvSpPr>
        <p:spPr>
          <a:xfrm>
            <a:off x="322729" y="1309884"/>
            <a:ext cx="11564471" cy="13906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</a:rPr>
              <a:t>COPIE E ESCREVA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</a:rPr>
              <a:t>O NOME DOS NÚMEROS POR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</a:rPr>
              <a:t>EXTENSO EM SEU CADERNO.</a:t>
            </a:r>
            <a:endParaRPr lang="pt-BR" sz="2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pt-BR" sz="2400" dirty="0">
                <a:solidFill>
                  <a:schemeClr val="accent1">
                    <a:lumMod val="75000"/>
                  </a:schemeClr>
                </a:solidFill>
              </a:rPr>
              <a:t> </a:t>
            </a:r>
          </a:p>
          <a:p>
            <a:pPr lv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</a:pPr>
            <a:endParaRPr lang="pt-BR" sz="28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Rectangle 32"/>
          <p:cNvSpPr>
            <a:spLocks noChangeArrowheads="1"/>
          </p:cNvSpPr>
          <p:nvPr/>
        </p:nvSpPr>
        <p:spPr bwMode="auto">
          <a:xfrm>
            <a:off x="0" y="18288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35" name="Imagem 34"/>
          <p:cNvPicPr/>
          <p:nvPr/>
        </p:nvPicPr>
        <p:blipFill rotWithShape="1">
          <a:blip r:embed="rId2"/>
          <a:srcRect l="79830" t="34986" r="6953" b="29327"/>
          <a:stretch/>
        </p:blipFill>
        <p:spPr bwMode="auto">
          <a:xfrm>
            <a:off x="2249214" y="1907878"/>
            <a:ext cx="6474372" cy="4640067"/>
          </a:xfrm>
          <a:prstGeom prst="rect">
            <a:avLst/>
          </a:prstGeom>
          <a:ln w="38100">
            <a:solidFill>
              <a:schemeClr val="tx1"/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811118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65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10" baseType="lpstr">
      <vt:lpstr>Algerian</vt:lpstr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Laís Costa</dc:creator>
  <cp:lastModifiedBy>Mariana Ferreira Provetti</cp:lastModifiedBy>
  <cp:revision>18</cp:revision>
  <dcterms:created xsi:type="dcterms:W3CDTF">2020-03-26T18:29:34Z</dcterms:created>
  <dcterms:modified xsi:type="dcterms:W3CDTF">2020-04-03T19:36:56Z</dcterms:modified>
</cp:coreProperties>
</file>