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148149" y="3892377"/>
            <a:ext cx="89486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78803" y="59967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4 º </a:t>
            </a:r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323199" y="1275788"/>
            <a:ext cx="11487806" cy="1572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NO CADERNO OS DESENHOS E LIGUE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OS OBJETOS DA ESQUERDA ÀS FORMAS PLANAS DE MESMO FORMATO DA DIREITA.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9" name="Imagem 38"/>
          <p:cNvPicPr/>
          <p:nvPr/>
        </p:nvPicPr>
        <p:blipFill rotWithShape="1">
          <a:blip r:embed="rId2"/>
          <a:srcRect l="54758" t="17151" r="26548" b="23183"/>
          <a:stretch/>
        </p:blipFill>
        <p:spPr bwMode="auto">
          <a:xfrm>
            <a:off x="3515711" y="2245890"/>
            <a:ext cx="5360276" cy="4553651"/>
          </a:xfrm>
          <a:prstGeom prst="rect">
            <a:avLst/>
          </a:prstGeom>
          <a:ln w="12700"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84" name="Imagem 324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2" t="8192" r="19540" b="18468"/>
          <a:stretch>
            <a:fillRect/>
          </a:stretch>
        </p:blipFill>
        <p:spPr bwMode="auto">
          <a:xfrm>
            <a:off x="0" y="0"/>
            <a:ext cx="904875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Imagem 3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9057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Imagem 3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Imagem 326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535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Imagem 321"/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772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Imagem 327"/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43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Imagem 322" descr="Pizza saborosa redonda colorida Vetor gr... | Free Vector #Freepik #freevector #alimento #icone #restaurante #pizz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3" t="6363" r="6818" b="5910"/>
          <a:stretch>
            <a:fillRect/>
          </a:stretch>
        </p:blipFill>
        <p:spPr bwMode="auto">
          <a:xfrm>
            <a:off x="0" y="0"/>
            <a:ext cx="90487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Imagem 332"/>
          <p:cNvPicPr>
            <a:picLocks noChangeAspect="1" noChangeArrowheads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668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Imagem 323" descr="https://isinaliza.vteximg.com.br/arquivos/ids/164689-1000-1000/Imagem.jpg?v=63670617924153000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487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Imagem 328"/>
          <p:cNvPicPr>
            <a:picLocks noChangeAspect="1" noChangeArrowheads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63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Imagem 331" descr="http://www.microsofttranslator.com/bv.aspx?from=&amp;to=en&amp;a=http%3A ...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9175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Imagem 329"/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4875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NO CADERNO E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PINTE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AS FORMAS E AS LETRAS DO NOME DAS FORMAS. </a:t>
            </a:r>
          </a:p>
          <a:p>
            <a:pPr lvl="0" algn="ctr"/>
            <a:endParaRPr lang="pt-BR" sz="20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56" name="Imagem 5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331" y="2062796"/>
            <a:ext cx="7809186" cy="446412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190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COPIE AS FORMAS NO SEU CADERNO E PINTE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APENAS OS QUADRADOS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36" name="Imagem 3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234" y="2210214"/>
            <a:ext cx="7662042" cy="445334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111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22729" y="1309884"/>
            <a:ext cx="115644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NO SEU CADERNO 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NOME DAS FORMAS USADAS PARA DESENHAR O PALHACINHO DA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FIGURA</a:t>
            </a:r>
            <a:endParaRPr lang="pt-B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0" y="1828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638" y="2471151"/>
            <a:ext cx="4489094" cy="412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82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20</cp:revision>
  <dcterms:created xsi:type="dcterms:W3CDTF">2020-03-26T18:29:34Z</dcterms:created>
  <dcterms:modified xsi:type="dcterms:W3CDTF">2020-04-03T19:37:55Z</dcterms:modified>
</cp:coreProperties>
</file>