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321582" y="3892377"/>
            <a:ext cx="87751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65777" y="75441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1º </a:t>
            </a:r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2942" y="972486"/>
            <a:ext cx="11786992" cy="3341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 </a:t>
            </a:r>
          </a:p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DESCUBRA O PADRÃO E DEPOIS COPIE NO CADERNO COMPLETANDO COM OS NÚMEROS CORRETOS QUE FALTAM DENTRO DAS ARGOLAS PARA FORMAR SEQUÊNCIAS NUMÉRICAS EM CADA CORRENTE.</a:t>
            </a:r>
          </a:p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 smtClean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0" y="2582008"/>
            <a:ext cx="10780295" cy="421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5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310037" y="2390924"/>
            <a:ext cx="11487806" cy="2549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pt-BR" sz="2400" cap="all" dirty="0"/>
              <a:t>A figura mostra o bolo de aniversário de Larissa.</a:t>
            </a:r>
            <a:endParaRPr lang="pt-BR" sz="2400" dirty="0"/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/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/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/>
          </a:p>
        </p:txBody>
      </p:sp>
      <p:pic>
        <p:nvPicPr>
          <p:cNvPr id="29" name="Imagem 28" descr="BOLA.png"/>
          <p:cNvPicPr/>
          <p:nvPr/>
        </p:nvPicPr>
        <p:blipFill>
          <a:blip r:embed="rId2" cstate="print"/>
          <a:srcRect l="22484" t="19417" r="25098" b="25524"/>
          <a:stretch>
            <a:fillRect/>
          </a:stretch>
        </p:blipFill>
        <p:spPr>
          <a:xfrm>
            <a:off x="725214" y="2953408"/>
            <a:ext cx="3160986" cy="259605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4520293" y="3375060"/>
            <a:ext cx="6985908" cy="1410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lphaUcParenR"/>
            </a:pPr>
            <a:r>
              <a:rPr lang="pt-BR" sz="2000" cap="all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Quantos </a:t>
            </a: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anos Larissa fez</a:t>
            </a:r>
            <a:r>
              <a:rPr lang="pt-BR" sz="2000" cap="all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2000" b="1" cap="all" dirty="0"/>
              <a:t>B</a:t>
            </a:r>
            <a:r>
              <a:rPr lang="pt-BR" sz="2000" cap="all" dirty="0"/>
              <a:t>)  Quantos anos faltam para ela completar dez anos?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770171" y="1463115"/>
            <a:ext cx="11898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LEIA  E RESPONDA NO CADERNO:</a:t>
            </a:r>
            <a:endParaRPr lang="pt-BR" sz="2400" dirty="0">
              <a:solidFill>
                <a:srgbClr val="006A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4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82453" y="2229847"/>
            <a:ext cx="11409546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pt-BR" sz="24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figura abaixo mostra o bolo da festa de aniversário de José.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Imagem 29" descr="BOL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483" y="3022899"/>
            <a:ext cx="3383017" cy="2463501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5187160" y="3178653"/>
            <a:ext cx="3281924" cy="4255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Quantos anos José fez?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5251674" y="3975083"/>
            <a:ext cx="5844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t-BR" sz="24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Quantos</a:t>
            </a: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anos José terá daqui a três anos?</a:t>
            </a:r>
            <a:endParaRPr lang="pt-BR" sz="2000" dirty="0"/>
          </a:p>
        </p:txBody>
      </p:sp>
      <p:sp>
        <p:nvSpPr>
          <p:cNvPr id="19" name="Retângulo 18"/>
          <p:cNvSpPr/>
          <p:nvPr/>
        </p:nvSpPr>
        <p:spPr>
          <a:xfrm>
            <a:off x="770171" y="1463115"/>
            <a:ext cx="11898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LEIA  E RESPONDA NO CADERNO:</a:t>
            </a:r>
            <a:endParaRPr lang="pt-BR" sz="2400" dirty="0">
              <a:solidFill>
                <a:srgbClr val="006A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5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/>
          <p:cNvSpPr/>
          <p:nvPr/>
        </p:nvSpPr>
        <p:spPr>
          <a:xfrm>
            <a:off x="908776" y="2244165"/>
            <a:ext cx="11898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cap="all" dirty="0"/>
              <a:t>A figura a seguir mostra as bexigas da festa de aniversário de Pedro</a:t>
            </a:r>
            <a:r>
              <a:rPr lang="pt-BR" sz="2400" cap="all" dirty="0" smtClean="0"/>
              <a:t>.</a:t>
            </a:r>
            <a:endParaRPr lang="pt-BR" sz="2400" dirty="0"/>
          </a:p>
        </p:txBody>
      </p:sp>
      <p:pic>
        <p:nvPicPr>
          <p:cNvPr id="32" name="Imagem 31" descr="BOLAS DE ANIVERSÁRI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050" y="3219450"/>
            <a:ext cx="2343150" cy="2628899"/>
          </a:xfrm>
          <a:prstGeom prst="rect">
            <a:avLst/>
          </a:prstGeom>
        </p:spPr>
      </p:pic>
      <p:sp>
        <p:nvSpPr>
          <p:cNvPr id="33" name="Retângulo 32"/>
          <p:cNvSpPr/>
          <p:nvPr/>
        </p:nvSpPr>
        <p:spPr>
          <a:xfrm>
            <a:off x="4161686" y="3736370"/>
            <a:ext cx="7192114" cy="1764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lphaUcParenR"/>
            </a:pPr>
            <a:r>
              <a:rPr lang="pt-BR" sz="2000" cap="all" dirty="0" smtClean="0"/>
              <a:t>Quantas </a:t>
            </a:r>
            <a:r>
              <a:rPr lang="pt-BR" sz="2000" cap="all" dirty="0"/>
              <a:t>bexigas tinham na festa de Pedro</a:t>
            </a:r>
            <a:r>
              <a:rPr lang="pt-BR" sz="2000" cap="all" dirty="0" smtClean="0"/>
              <a:t>?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000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2000" b="1" cap="all" dirty="0"/>
              <a:t>B</a:t>
            </a:r>
            <a:r>
              <a:rPr lang="pt-BR" sz="2000" cap="all" dirty="0"/>
              <a:t>) Quantas bexigas teria a festa de Pedro se alguém trouxer mais cinco bexigas?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770171" y="1463115"/>
            <a:ext cx="11898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LEIA  E RESPONDA NO CADERNO:</a:t>
            </a:r>
            <a:endParaRPr lang="pt-BR" sz="2400" dirty="0">
              <a:solidFill>
                <a:srgbClr val="006A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7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162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32</cp:revision>
  <dcterms:created xsi:type="dcterms:W3CDTF">2020-03-26T18:29:34Z</dcterms:created>
  <dcterms:modified xsi:type="dcterms:W3CDTF">2020-04-03T19:39:54Z</dcterms:modified>
</cp:coreProperties>
</file>