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  <p:sldId id="269" r:id="rId9"/>
    <p:sldId id="270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8DAB"/>
    <a:srgbClr val="3F96B0"/>
    <a:srgbClr val="006A88"/>
    <a:srgbClr val="C86673"/>
    <a:srgbClr val="0080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4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C1829E-C3B9-4F73-A145-DC5665579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5F2F4A-0027-4748-8876-48B6182633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D80F4E-3A1B-43D2-8957-98FC30A3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5C0BB9-D09E-428B-A57F-8BF48A0BF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E10E39-8BF3-49FB-AD9A-A7590BE11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57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3A397-ADA3-4C61-B515-39158ADD5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DAE2DA5-363D-458E-AF5C-49648D53B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EB1035-94B8-4AD1-B38A-2EF6B55C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63249A-E204-4951-B320-CA3055CC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5993C3-041B-4A03-95FC-036C764D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51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D808D6-EED3-48B4-BB2B-3C7AF7F5F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95B5082-CA83-437E-90B4-B055150C4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D8877D-8CD0-4A0B-9B7E-EC68624C9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0210AC-ACAF-4324-8D6E-07D3EC07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A9C9EB-A000-4E20-ADA5-5F0C5E44C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328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5F972-161A-4745-9874-53B65A87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1DC175-0AE5-40ED-AE73-85AF9E0F9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A37F6-392C-4282-AE41-2DA8B2DA1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FF85D3-0128-4CF4-944A-3045D68CB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34A9A2-93D2-46E4-AE2A-FD08651CC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69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CF659E-8F41-4FA0-95EE-BD8819412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7FF411-738B-4B47-9042-DCF614DE1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62A35A-9C33-4362-B5B2-C376B32C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32C717-6E35-4BC4-AB2F-5BF16FE69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198D539-220B-45CB-9A17-9E9B68AB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58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20DC6-1116-4320-8453-56057F352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F82B14-E5DF-42B2-B173-966B08CC9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D4FB1E-E6ED-466F-B31E-3E42DE161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A76132-64EC-4F41-AC55-5444939DE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160799-6BB7-41C5-A701-7EFDDB48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4FC2CE-D6F0-45A7-9F52-7E1AA24D0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21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BB747-6CA3-4E35-A567-9944A8BC9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3334D9-35DA-4AC3-ABB2-900F52BE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C6C207C-F6D0-4F74-95A0-355CE168F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82F2EAF-C23B-47DF-9A84-59EEDC4FE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96891B-D3BE-40EA-8962-B40A59B03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C8C46FE-36AC-4E74-91F8-DFD8F119A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27504B-9492-4395-A625-A6DAC4B04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49892E8-F541-4C09-AA8F-F0EC1266E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52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B95D21-AB77-47EF-A619-AD418C146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B89151F-566B-4687-8AE5-6A7A045EF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E0EA24E-F1D3-45DE-B310-FA094E0ED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87D63C8-43D3-4CF9-96AC-C3589665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86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981FDB3-CAE7-4207-A83C-99DDCF9AF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4AAEF73-CF02-466F-BCBC-F0FC26CE2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BCFA0D4-6C51-45D6-B0F7-BD682B5B7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26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DBC7B-4F93-4275-BC80-FA6EA87C7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AC8AE3-17FF-425D-947E-09E5DFD4B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6BE3E3-0025-478A-BA62-82CFF5353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3005DF9-D975-41CD-A5D1-FCC93B78C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2F394DF-0FEC-48BA-8AB3-7AE7A2A41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23CAA2-E5BE-446B-BF30-3822DA34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69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EA552B-6964-43B5-87D9-498D34020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6A292D7-D22C-403E-A4DB-A54750302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FE87A7E-81E6-437B-A554-F264C33F8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0F4980-E8DA-43C1-A2A0-AED4D82AA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33FA9A-FCF5-4F29-A766-09A57D87D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27453C-4194-4824-9D72-3D8F9329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00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B521ECC-7782-42DB-A4DC-A4B4126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A9467F9-0CF7-480D-886E-B28FB700F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718FCD-8A1C-4C3F-AE0F-2C95DCE8C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E60788-588D-445B-94ED-A3B1573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21E8D5-9D9A-4A40-AE65-959087852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35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2503438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30" name="Imagem 29">
            <a:extLst>
              <a:ext uri="{FF2B5EF4-FFF2-40B4-BE49-F238E27FC236}">
                <a16:creationId xmlns:a16="http://schemas.microsoft.com/office/drawing/2014/main" id="{E7C2122E-6BBD-43E8-B3A0-7DD639F73107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5548" y="-164629"/>
            <a:ext cx="6136184" cy="2897061"/>
          </a:xfrm>
          <a:prstGeom prst="rect">
            <a:avLst/>
          </a:prstGeom>
        </p:spPr>
      </p:pic>
      <p:sp>
        <p:nvSpPr>
          <p:cNvPr id="63" name="CaixaDeTexto 62">
            <a:extLst>
              <a:ext uri="{FF2B5EF4-FFF2-40B4-BE49-F238E27FC236}">
                <a16:creationId xmlns:a16="http://schemas.microsoft.com/office/drawing/2014/main" id="{794F387E-C8D5-46D6-AE4B-CFEB105746BF}"/>
              </a:ext>
            </a:extLst>
          </p:cNvPr>
          <p:cNvSpPr txBox="1"/>
          <p:nvPr/>
        </p:nvSpPr>
        <p:spPr>
          <a:xfrm>
            <a:off x="2664823" y="4206285"/>
            <a:ext cx="94411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Ensino Fundamental – Anos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Iniciais – Língua Portuguesa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4º ano </a:t>
            </a:r>
            <a:endParaRPr 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3º dia</a:t>
            </a:r>
            <a:endParaRPr lang="pt-BR" sz="2800" dirty="0"/>
          </a:p>
        </p:txBody>
      </p:sp>
      <p:grpSp>
        <p:nvGrpSpPr>
          <p:cNvPr id="65" name="Agrupar 64">
            <a:extLst>
              <a:ext uri="{FF2B5EF4-FFF2-40B4-BE49-F238E27FC236}">
                <a16:creationId xmlns:a16="http://schemas.microsoft.com/office/drawing/2014/main" id="{4E6AC043-C475-4749-B454-2EFBC0B9BC82}"/>
              </a:ext>
            </a:extLst>
          </p:cNvPr>
          <p:cNvGrpSpPr/>
          <p:nvPr/>
        </p:nvGrpSpPr>
        <p:grpSpPr>
          <a:xfrm rot="10800000">
            <a:off x="0" y="5574098"/>
            <a:ext cx="12191999" cy="1323441"/>
            <a:chOff x="0" y="-1"/>
            <a:chExt cx="12191999" cy="1763485"/>
          </a:xfrm>
        </p:grpSpPr>
        <p:sp>
          <p:nvSpPr>
            <p:cNvPr id="66" name="Meio-quadro 65">
              <a:extLst>
                <a:ext uri="{FF2B5EF4-FFF2-40B4-BE49-F238E27FC236}">
                  <a16:creationId xmlns:a16="http://schemas.microsoft.com/office/drawing/2014/main" id="{18A69872-158E-4D0D-A0F7-CE9FDC8F2280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67" name="Agrupar 66">
              <a:extLst>
                <a:ext uri="{FF2B5EF4-FFF2-40B4-BE49-F238E27FC236}">
                  <a16:creationId xmlns:a16="http://schemas.microsoft.com/office/drawing/2014/main" id="{72DB2427-7E90-446E-BBFB-7A7528F75716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75" name="Paralelogramo 74">
                <a:extLst>
                  <a:ext uri="{FF2B5EF4-FFF2-40B4-BE49-F238E27FC236}">
                    <a16:creationId xmlns:a16="http://schemas.microsoft.com/office/drawing/2014/main" id="{7AD14D02-14ED-405E-ADC0-C0CA135B94F2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6" name="Retângulo 75">
                <a:extLst>
                  <a:ext uri="{FF2B5EF4-FFF2-40B4-BE49-F238E27FC236}">
                    <a16:creationId xmlns:a16="http://schemas.microsoft.com/office/drawing/2014/main" id="{ADE10307-7F75-4D07-B3AF-C0E54E2397F8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68" name="Agrupar 67">
              <a:extLst>
                <a:ext uri="{FF2B5EF4-FFF2-40B4-BE49-F238E27FC236}">
                  <a16:creationId xmlns:a16="http://schemas.microsoft.com/office/drawing/2014/main" id="{64A8AC17-50CD-4F3B-BF4F-930F5331894F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73" name="Paralelogramo 72">
                <a:extLst>
                  <a:ext uri="{FF2B5EF4-FFF2-40B4-BE49-F238E27FC236}">
                    <a16:creationId xmlns:a16="http://schemas.microsoft.com/office/drawing/2014/main" id="{433C805B-77EE-4885-8FD6-0309B725E153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4" name="Retângulo 73">
                <a:extLst>
                  <a:ext uri="{FF2B5EF4-FFF2-40B4-BE49-F238E27FC236}">
                    <a16:creationId xmlns:a16="http://schemas.microsoft.com/office/drawing/2014/main" id="{B93B7627-4F2E-4D77-BF9E-7F87CD81F1BF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69" name="Seta: Pentágono 68">
              <a:extLst>
                <a:ext uri="{FF2B5EF4-FFF2-40B4-BE49-F238E27FC236}">
                  <a16:creationId xmlns:a16="http://schemas.microsoft.com/office/drawing/2014/main" id="{D40D5996-7834-4D76-8378-18B12C6337A0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0" name="Triângulo isósceles 69">
              <a:extLst>
                <a:ext uri="{FF2B5EF4-FFF2-40B4-BE49-F238E27FC236}">
                  <a16:creationId xmlns:a16="http://schemas.microsoft.com/office/drawing/2014/main" id="{B21FA0DC-F46C-455E-9191-96FB8F5C94CD}"/>
                </a:ext>
              </a:extLst>
            </p:cNvPr>
            <p:cNvSpPr/>
            <p:nvPr/>
          </p:nvSpPr>
          <p:spPr>
            <a:xfrm>
              <a:off x="6901544" y="729596"/>
              <a:ext cx="1334281" cy="1033888"/>
            </a:xfrm>
            <a:prstGeom prst="triangle">
              <a:avLst>
                <a:gd name="adj" fmla="val 52400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0ED4BB90-4F61-4D11-AE3F-DEF27A534927}"/>
              </a:ext>
            </a:extLst>
          </p:cNvPr>
          <p:cNvSpPr txBox="1"/>
          <p:nvPr/>
        </p:nvSpPr>
        <p:spPr>
          <a:xfrm>
            <a:off x="208648" y="2946082"/>
            <a:ext cx="1177470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>ATIVIDADES DE APOIO À APRENDIZAGEM</a:t>
            </a:r>
          </a:p>
          <a:p>
            <a:pPr algn="r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07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4" name="Retângulo 3">
            <a:extLst>
              <a:ext uri="{FF2B5EF4-FFF2-40B4-BE49-F238E27FC236}">
                <a16:creationId xmlns:a16="http://schemas.microsoft.com/office/drawing/2014/main" id="{978A5246-2746-4609-AA45-9FEF330CA3C4}"/>
              </a:ext>
            </a:extLst>
          </p:cNvPr>
          <p:cNvSpPr/>
          <p:nvPr/>
        </p:nvSpPr>
        <p:spPr>
          <a:xfrm>
            <a:off x="269404" y="1239878"/>
            <a:ext cx="11653191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  <a:tabLst>
                <a:tab pos="1911985" algn="l"/>
              </a:tabLst>
            </a:pPr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Você tem avós? Como </a:t>
            </a:r>
            <a:r>
              <a:rPr lang="pt-BR" sz="2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elas </a:t>
            </a:r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são? Sobre o que você acha que o texto “A Avó” vai tratar? </a:t>
            </a:r>
            <a:endParaRPr lang="pt-BR" sz="20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Freeform 21">
            <a:extLst>
              <a:ext uri="{FF2B5EF4-FFF2-40B4-BE49-F238E27FC236}">
                <a16:creationId xmlns:a16="http://schemas.microsoft.com/office/drawing/2014/main" id="{0B5D9525-3AA7-4DBD-91D3-F5359A840FD0}"/>
              </a:ext>
            </a:extLst>
          </p:cNvPr>
          <p:cNvSpPr>
            <a:spLocks/>
          </p:cNvSpPr>
          <p:nvPr/>
        </p:nvSpPr>
        <p:spPr bwMode="auto">
          <a:xfrm>
            <a:off x="4770438" y="10077450"/>
            <a:ext cx="6323012" cy="1009650"/>
          </a:xfrm>
          <a:custGeom>
            <a:avLst/>
            <a:gdLst>
              <a:gd name="T0" fmla="+- 0 1139 1139"/>
              <a:gd name="T1" fmla="*/ T0 w 9594"/>
              <a:gd name="T2" fmla="+- 0 611 344"/>
              <a:gd name="T3" fmla="*/ 611 h 1424"/>
              <a:gd name="T4" fmla="+- 0 1146 1139"/>
              <a:gd name="T5" fmla="*/ T4 w 9594"/>
              <a:gd name="T6" fmla="+- 0 576 344"/>
              <a:gd name="T7" fmla="*/ 576 h 1424"/>
              <a:gd name="T8" fmla="+- 0 1165 1139"/>
              <a:gd name="T9" fmla="*/ T8 w 9594"/>
              <a:gd name="T10" fmla="+- 0 548 344"/>
              <a:gd name="T11" fmla="*/ 548 h 1424"/>
              <a:gd name="T12" fmla="+- 0 1193 1139"/>
              <a:gd name="T13" fmla="*/ T12 w 9594"/>
              <a:gd name="T14" fmla="+- 0 529 344"/>
              <a:gd name="T15" fmla="*/ 529 h 1424"/>
              <a:gd name="T16" fmla="+- 0 1228 1139"/>
              <a:gd name="T17" fmla="*/ T16 w 9594"/>
              <a:gd name="T18" fmla="+- 0 522 344"/>
              <a:gd name="T19" fmla="*/ 522 h 1424"/>
              <a:gd name="T20" fmla="+- 0 10555 1139"/>
              <a:gd name="T21" fmla="*/ T20 w 9594"/>
              <a:gd name="T22" fmla="+- 0 522 344"/>
              <a:gd name="T23" fmla="*/ 522 h 1424"/>
              <a:gd name="T24" fmla="+- 0 10555 1139"/>
              <a:gd name="T25" fmla="*/ T24 w 9594"/>
              <a:gd name="T26" fmla="+- 0 433 344"/>
              <a:gd name="T27" fmla="*/ 433 h 1424"/>
              <a:gd name="T28" fmla="+- 0 10562 1139"/>
              <a:gd name="T29" fmla="*/ T28 w 9594"/>
              <a:gd name="T30" fmla="+- 0 398 344"/>
              <a:gd name="T31" fmla="*/ 398 h 1424"/>
              <a:gd name="T32" fmla="+- 0 10581 1139"/>
              <a:gd name="T33" fmla="*/ T32 w 9594"/>
              <a:gd name="T34" fmla="+- 0 370 344"/>
              <a:gd name="T35" fmla="*/ 370 h 1424"/>
              <a:gd name="T36" fmla="+- 0 10609 1139"/>
              <a:gd name="T37" fmla="*/ T36 w 9594"/>
              <a:gd name="T38" fmla="+- 0 351 344"/>
              <a:gd name="T39" fmla="*/ 351 h 1424"/>
              <a:gd name="T40" fmla="+- 0 10644 1139"/>
              <a:gd name="T41" fmla="*/ T40 w 9594"/>
              <a:gd name="T42" fmla="+- 0 344 344"/>
              <a:gd name="T43" fmla="*/ 344 h 1424"/>
              <a:gd name="T44" fmla="+- 0 10679 1139"/>
              <a:gd name="T45" fmla="*/ T44 w 9594"/>
              <a:gd name="T46" fmla="+- 0 351 344"/>
              <a:gd name="T47" fmla="*/ 351 h 1424"/>
              <a:gd name="T48" fmla="+- 0 10707 1139"/>
              <a:gd name="T49" fmla="*/ T48 w 9594"/>
              <a:gd name="T50" fmla="+- 0 370 344"/>
              <a:gd name="T51" fmla="*/ 370 h 1424"/>
              <a:gd name="T52" fmla="+- 0 10726 1139"/>
              <a:gd name="T53" fmla="*/ T52 w 9594"/>
              <a:gd name="T54" fmla="+- 0 398 344"/>
              <a:gd name="T55" fmla="*/ 398 h 1424"/>
              <a:gd name="T56" fmla="+- 0 10733 1139"/>
              <a:gd name="T57" fmla="*/ T56 w 9594"/>
              <a:gd name="T58" fmla="+- 0 433 344"/>
              <a:gd name="T59" fmla="*/ 433 h 1424"/>
              <a:gd name="T60" fmla="+- 0 10733 1139"/>
              <a:gd name="T61" fmla="*/ T60 w 9594"/>
              <a:gd name="T62" fmla="+- 0 1501 344"/>
              <a:gd name="T63" fmla="*/ 1501 h 1424"/>
              <a:gd name="T64" fmla="+- 0 10726 1139"/>
              <a:gd name="T65" fmla="*/ T64 w 9594"/>
              <a:gd name="T66" fmla="+- 0 1535 344"/>
              <a:gd name="T67" fmla="*/ 1535 h 1424"/>
              <a:gd name="T68" fmla="+- 0 10707 1139"/>
              <a:gd name="T69" fmla="*/ T68 w 9594"/>
              <a:gd name="T70" fmla="+- 0 1563 344"/>
              <a:gd name="T71" fmla="*/ 1563 h 1424"/>
              <a:gd name="T72" fmla="+- 0 10679 1139"/>
              <a:gd name="T73" fmla="*/ T72 w 9594"/>
              <a:gd name="T74" fmla="+- 0 1583 344"/>
              <a:gd name="T75" fmla="*/ 1583 h 1424"/>
              <a:gd name="T76" fmla="+- 0 10644 1139"/>
              <a:gd name="T77" fmla="*/ T76 w 9594"/>
              <a:gd name="T78" fmla="+- 0 1590 344"/>
              <a:gd name="T79" fmla="*/ 1590 h 1424"/>
              <a:gd name="T80" fmla="+- 0 1317 1139"/>
              <a:gd name="T81" fmla="*/ T80 w 9594"/>
              <a:gd name="T82" fmla="+- 0 1590 344"/>
              <a:gd name="T83" fmla="*/ 1590 h 1424"/>
              <a:gd name="T84" fmla="+- 0 1317 1139"/>
              <a:gd name="T85" fmla="*/ T84 w 9594"/>
              <a:gd name="T86" fmla="+- 0 1679 344"/>
              <a:gd name="T87" fmla="*/ 1679 h 1424"/>
              <a:gd name="T88" fmla="+- 0 1310 1139"/>
              <a:gd name="T89" fmla="*/ T88 w 9594"/>
              <a:gd name="T90" fmla="+- 0 1713 344"/>
              <a:gd name="T91" fmla="*/ 1713 h 1424"/>
              <a:gd name="T92" fmla="+- 0 1291 1139"/>
              <a:gd name="T93" fmla="*/ T92 w 9594"/>
              <a:gd name="T94" fmla="+- 0 1741 344"/>
              <a:gd name="T95" fmla="*/ 1741 h 1424"/>
              <a:gd name="T96" fmla="+- 0 1263 1139"/>
              <a:gd name="T97" fmla="*/ T96 w 9594"/>
              <a:gd name="T98" fmla="+- 0 1761 344"/>
              <a:gd name="T99" fmla="*/ 1761 h 1424"/>
              <a:gd name="T100" fmla="+- 0 1228 1139"/>
              <a:gd name="T101" fmla="*/ T100 w 9594"/>
              <a:gd name="T102" fmla="+- 0 1768 344"/>
              <a:gd name="T103" fmla="*/ 1768 h 1424"/>
              <a:gd name="T104" fmla="+- 0 1193 1139"/>
              <a:gd name="T105" fmla="*/ T104 w 9594"/>
              <a:gd name="T106" fmla="+- 0 1761 344"/>
              <a:gd name="T107" fmla="*/ 1761 h 1424"/>
              <a:gd name="T108" fmla="+- 0 1165 1139"/>
              <a:gd name="T109" fmla="*/ T108 w 9594"/>
              <a:gd name="T110" fmla="+- 0 1741 344"/>
              <a:gd name="T111" fmla="*/ 1741 h 1424"/>
              <a:gd name="T112" fmla="+- 0 1146 1139"/>
              <a:gd name="T113" fmla="*/ T112 w 9594"/>
              <a:gd name="T114" fmla="+- 0 1713 344"/>
              <a:gd name="T115" fmla="*/ 1713 h 1424"/>
              <a:gd name="T116" fmla="+- 0 1139 1139"/>
              <a:gd name="T117" fmla="*/ T116 w 9594"/>
              <a:gd name="T118" fmla="+- 0 1679 344"/>
              <a:gd name="T119" fmla="*/ 1679 h 1424"/>
              <a:gd name="T120" fmla="+- 0 1139 1139"/>
              <a:gd name="T121" fmla="*/ T120 w 9594"/>
              <a:gd name="T122" fmla="+- 0 611 344"/>
              <a:gd name="T123" fmla="*/ 611 h 1424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  <a:cxn ang="0">
                <a:pos x="T85" y="T87"/>
              </a:cxn>
              <a:cxn ang="0">
                <a:pos x="T89" y="T91"/>
              </a:cxn>
              <a:cxn ang="0">
                <a:pos x="T93" y="T95"/>
              </a:cxn>
              <a:cxn ang="0">
                <a:pos x="T97" y="T99"/>
              </a:cxn>
              <a:cxn ang="0">
                <a:pos x="T101" y="T103"/>
              </a:cxn>
              <a:cxn ang="0">
                <a:pos x="T105" y="T107"/>
              </a:cxn>
              <a:cxn ang="0">
                <a:pos x="T109" y="T111"/>
              </a:cxn>
              <a:cxn ang="0">
                <a:pos x="T113" y="T115"/>
              </a:cxn>
              <a:cxn ang="0">
                <a:pos x="T117" y="T119"/>
              </a:cxn>
              <a:cxn ang="0">
                <a:pos x="T121" y="T123"/>
              </a:cxn>
            </a:cxnLst>
            <a:rect l="0" t="0" r="r" b="b"/>
            <a:pathLst>
              <a:path w="9594" h="1424">
                <a:moveTo>
                  <a:pt x="0" y="267"/>
                </a:moveTo>
                <a:lnTo>
                  <a:pt x="7" y="232"/>
                </a:lnTo>
                <a:lnTo>
                  <a:pt x="26" y="204"/>
                </a:lnTo>
                <a:lnTo>
                  <a:pt x="54" y="185"/>
                </a:lnTo>
                <a:lnTo>
                  <a:pt x="89" y="178"/>
                </a:lnTo>
                <a:lnTo>
                  <a:pt x="9416" y="178"/>
                </a:lnTo>
                <a:lnTo>
                  <a:pt x="9416" y="89"/>
                </a:lnTo>
                <a:lnTo>
                  <a:pt x="9423" y="54"/>
                </a:lnTo>
                <a:lnTo>
                  <a:pt x="9442" y="26"/>
                </a:lnTo>
                <a:lnTo>
                  <a:pt x="9470" y="7"/>
                </a:lnTo>
                <a:lnTo>
                  <a:pt x="9505" y="0"/>
                </a:lnTo>
                <a:lnTo>
                  <a:pt x="9540" y="7"/>
                </a:lnTo>
                <a:lnTo>
                  <a:pt x="9568" y="26"/>
                </a:lnTo>
                <a:lnTo>
                  <a:pt x="9587" y="54"/>
                </a:lnTo>
                <a:lnTo>
                  <a:pt x="9594" y="89"/>
                </a:lnTo>
                <a:lnTo>
                  <a:pt x="9594" y="1157"/>
                </a:lnTo>
                <a:lnTo>
                  <a:pt x="9587" y="1191"/>
                </a:lnTo>
                <a:lnTo>
                  <a:pt x="9568" y="1219"/>
                </a:lnTo>
                <a:lnTo>
                  <a:pt x="9540" y="1239"/>
                </a:lnTo>
                <a:lnTo>
                  <a:pt x="9505" y="1246"/>
                </a:lnTo>
                <a:lnTo>
                  <a:pt x="178" y="1246"/>
                </a:lnTo>
                <a:lnTo>
                  <a:pt x="178" y="1335"/>
                </a:lnTo>
                <a:lnTo>
                  <a:pt x="171" y="1369"/>
                </a:lnTo>
                <a:lnTo>
                  <a:pt x="152" y="1397"/>
                </a:lnTo>
                <a:lnTo>
                  <a:pt x="124" y="1417"/>
                </a:lnTo>
                <a:lnTo>
                  <a:pt x="89" y="1424"/>
                </a:lnTo>
                <a:lnTo>
                  <a:pt x="54" y="1417"/>
                </a:lnTo>
                <a:lnTo>
                  <a:pt x="26" y="1397"/>
                </a:lnTo>
                <a:lnTo>
                  <a:pt x="7" y="1369"/>
                </a:lnTo>
                <a:lnTo>
                  <a:pt x="0" y="1335"/>
                </a:lnTo>
                <a:lnTo>
                  <a:pt x="0" y="267"/>
                </a:lnTo>
                <a:close/>
              </a:path>
            </a:pathLst>
          </a:cu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  <a:tabLst>
                <a:tab pos="1188720" algn="l"/>
                <a:tab pos="6158230" algn="l"/>
              </a:tabLst>
            </a:pPr>
            <a:r>
              <a:rPr lang="pt-BR" sz="1300" b="1">
                <a:solidFill>
                  <a:srgbClr val="365F9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1300" b="1">
              <a:solidFill>
                <a:srgbClr val="365F91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B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OLAVO Bilac (1865-1918) foi poeta e jornalista brasileiro. Sua primeira obra foi “Poesias”. Escreveu também a letra do “Hino a Bandeira”.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189A664-19BF-4802-B3AA-702E2F3085BA}"/>
              </a:ext>
            </a:extLst>
          </p:cNvPr>
          <p:cNvSpPr/>
          <p:nvPr/>
        </p:nvSpPr>
        <p:spPr>
          <a:xfrm>
            <a:off x="680357" y="3091734"/>
            <a:ext cx="2732314" cy="328904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920"/>
              </a:spcAft>
            </a:pPr>
            <a:r>
              <a:rPr lang="pt-BR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avó, que tem oitenta anos,</a:t>
            </a:r>
            <a:br>
              <a:rPr lang="pt-BR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Está tão fraca e velhinha!...</a:t>
            </a:r>
            <a:br>
              <a:rPr lang="pt-BR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Teve tantos desenganos!</a:t>
            </a:r>
            <a:br>
              <a:rPr lang="pt-BR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Ficou branquinha, branquinha,</a:t>
            </a:r>
            <a:br>
              <a:rPr lang="pt-BR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 os desgostos humanos.</a:t>
            </a:r>
            <a:endParaRPr lang="pt-BR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920"/>
              </a:spcAft>
            </a:pPr>
            <a:r>
              <a:rPr lang="pt-BR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Hoje, na sua cadeira,</a:t>
            </a:r>
            <a:br>
              <a:rPr lang="pt-BR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Repousa, pálida e fria,</a:t>
            </a:r>
            <a:br>
              <a:rPr lang="pt-BR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Depois de tanta canseira:</a:t>
            </a:r>
            <a:br>
              <a:rPr lang="pt-BR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cochila todo o dia,</a:t>
            </a:r>
            <a:br>
              <a:rPr lang="pt-BR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cochila a noite inteira.</a:t>
            </a:r>
          </a:p>
          <a:p>
            <a:pPr algn="ctr">
              <a:lnSpc>
                <a:spcPct val="115000"/>
              </a:lnSpc>
              <a:spcAft>
                <a:spcPts val="1920"/>
              </a:spcAft>
            </a:pPr>
            <a:r>
              <a:rPr lang="pt-BR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endParaRPr lang="pt-BR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EB896CC1-386D-465C-B6FF-18C62CFE7A1B}"/>
              </a:ext>
            </a:extLst>
          </p:cNvPr>
          <p:cNvSpPr/>
          <p:nvPr/>
        </p:nvSpPr>
        <p:spPr>
          <a:xfrm>
            <a:off x="928149" y="1899227"/>
            <a:ext cx="2236729" cy="9566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32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AVÓ</a:t>
            </a:r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Olavo Bilac</a:t>
            </a:r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8A20B094-E4C5-4A0F-8BA5-E698DD234F95}"/>
              </a:ext>
            </a:extLst>
          </p:cNvPr>
          <p:cNvSpPr/>
          <p:nvPr/>
        </p:nvSpPr>
        <p:spPr>
          <a:xfrm>
            <a:off x="3557057" y="1899227"/>
            <a:ext cx="2732314" cy="449866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920"/>
              </a:spcAft>
            </a:pPr>
            <a:r>
              <a:rPr lang="pt-BR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Às vezes, porém, o bando</a:t>
            </a:r>
            <a:br>
              <a:rPr lang="pt-BR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Dos netos invade a sala ...</a:t>
            </a:r>
            <a:br>
              <a:rPr lang="pt-BR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Entram rindo e </a:t>
            </a:r>
            <a:r>
              <a:rPr lang="pt-BR" sz="14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papagueiando</a:t>
            </a:r>
            <a:r>
              <a:rPr lang="pt-BR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br>
              <a:rPr lang="pt-BR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Este briga, aquele fala,</a:t>
            </a:r>
            <a:br>
              <a:rPr lang="pt-BR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Aquele dança, pulando ...</a:t>
            </a:r>
            <a:endParaRPr lang="pt-BR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400" dirty="0">
                <a:latin typeface="Arial" panose="020B0604020202020204" pitchFamily="34" charset="0"/>
                <a:ea typeface="Calibri" panose="020F0502020204030204" pitchFamily="34" charset="0"/>
              </a:rPr>
              <a:t>A velha acorda sorrindo.</a:t>
            </a:r>
            <a:br>
              <a:rPr lang="pt-BR" sz="1400" dirty="0"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pt-BR" sz="1400" dirty="0">
                <a:latin typeface="Arial" panose="020B0604020202020204" pitchFamily="34" charset="0"/>
                <a:ea typeface="Calibri" panose="020F0502020204030204" pitchFamily="34" charset="0"/>
              </a:rPr>
              <a:t>E a alegria a transfigura;</a:t>
            </a:r>
            <a:br>
              <a:rPr lang="pt-BR" sz="1400" dirty="0"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pt-BR" sz="1400" dirty="0">
                <a:latin typeface="Arial" panose="020B0604020202020204" pitchFamily="34" charset="0"/>
                <a:ea typeface="Calibri" panose="020F0502020204030204" pitchFamily="34" charset="0"/>
              </a:rPr>
              <a:t>Seu rosto fica mais lindo,</a:t>
            </a:r>
            <a:br>
              <a:rPr lang="pt-BR" sz="1400" dirty="0"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pt-BR" sz="1400" dirty="0">
                <a:latin typeface="Arial" panose="020B0604020202020204" pitchFamily="34" charset="0"/>
                <a:ea typeface="Calibri" panose="020F0502020204030204" pitchFamily="34" charset="0"/>
              </a:rPr>
              <a:t>Vendo tanta travessura,</a:t>
            </a:r>
            <a:br>
              <a:rPr lang="pt-BR" sz="1400" dirty="0"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pt-BR" sz="1400" dirty="0">
                <a:latin typeface="Arial" panose="020B0604020202020204" pitchFamily="34" charset="0"/>
                <a:ea typeface="Calibri" panose="020F0502020204030204" pitchFamily="34" charset="0"/>
              </a:rPr>
              <a:t>E tanto barulho ouvindo</a:t>
            </a:r>
            <a:r>
              <a:rPr lang="pt-BR" dirty="0"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</a:p>
          <a:p>
            <a:endParaRPr lang="pt-BR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Chama os netos adorados,</a:t>
            </a:r>
          </a:p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Beija-os, e, tremulamente,</a:t>
            </a:r>
          </a:p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Passa os dedos engelhados,</a:t>
            </a:r>
          </a:p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Lentamente, lentamente.</a:t>
            </a:r>
          </a:p>
          <a:p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  <a:p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FDFE2B22-43A3-40C4-8355-FA817FDE6F94}"/>
              </a:ext>
            </a:extLst>
          </p:cNvPr>
          <p:cNvSpPr/>
          <p:nvPr/>
        </p:nvSpPr>
        <p:spPr>
          <a:xfrm>
            <a:off x="6482269" y="1899227"/>
            <a:ext cx="2899350" cy="461664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Por seus cabelos doirados.</a:t>
            </a:r>
          </a:p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Fica mais moça, e palpita,</a:t>
            </a:r>
          </a:p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E recupera a memória,</a:t>
            </a:r>
          </a:p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Quando um dos netinhos grita:</a:t>
            </a:r>
          </a:p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"Ó vovó! conte uma história!</a:t>
            </a:r>
          </a:p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Conte uma história bonita!“</a:t>
            </a:r>
          </a:p>
          <a:p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Então, com frases pausadas,</a:t>
            </a:r>
            <a:b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Conta histórias de quimeras,</a:t>
            </a:r>
            <a:b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Em que há palácios de fadas,</a:t>
            </a:r>
            <a:b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E feiticeiras, e feras,</a:t>
            </a:r>
            <a:b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E princesas encantadas ...</a:t>
            </a:r>
          </a:p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E os netinhos estremecem,</a:t>
            </a:r>
          </a:p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Os contos acompanhando,</a:t>
            </a:r>
            <a:b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E as travessuras esquecem, </a:t>
            </a:r>
            <a:b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- Até que, a fronte inclinando</a:t>
            </a:r>
            <a:b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Sobre o seu colo, adormecem ...</a:t>
            </a:r>
          </a:p>
          <a:p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  <a:p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image29.png">
            <a:extLst>
              <a:ext uri="{FF2B5EF4-FFF2-40B4-BE49-F238E27FC236}">
                <a16:creationId xmlns:a16="http://schemas.microsoft.com/office/drawing/2014/main" id="{B962E28A-B09C-443C-AA5F-ACBB97D83822}"/>
              </a:ext>
            </a:extLst>
          </p:cNvPr>
          <p:cNvPicPr/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3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662887" y="3321006"/>
            <a:ext cx="2148118" cy="1953306"/>
          </a:xfrm>
          <a:prstGeom prst="rect">
            <a:avLst/>
          </a:prstGeom>
        </p:spPr>
      </p:pic>
      <p:sp>
        <p:nvSpPr>
          <p:cNvPr id="20" name="Retângulo 19">
            <a:extLst>
              <a:ext uri="{FF2B5EF4-FFF2-40B4-BE49-F238E27FC236}">
                <a16:creationId xmlns:a16="http://schemas.microsoft.com/office/drawing/2014/main" id="{FDE93E71-C901-44EA-BF5C-1AA168DAEBA7}"/>
              </a:ext>
            </a:extLst>
          </p:cNvPr>
          <p:cNvSpPr/>
          <p:nvPr/>
        </p:nvSpPr>
        <p:spPr>
          <a:xfrm>
            <a:off x="9462927" y="5429162"/>
            <a:ext cx="2348078" cy="10491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BR" sz="1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OLAVO Bilac (1865-1918) foi poeta e jornalista brasileiro. Sua primeira obra foi “Poesias”. Escreveu também a letra do “Hino a Bandeira”.</a:t>
            </a:r>
          </a:p>
        </p:txBody>
      </p:sp>
    </p:spTree>
    <p:extLst>
      <p:ext uri="{BB962C8B-B14F-4D97-AF65-F5344CB8AC3E}">
        <p14:creationId xmlns:p14="http://schemas.microsoft.com/office/powerpoint/2010/main" val="285150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4" name="Retângulo 3">
            <a:extLst>
              <a:ext uri="{FF2B5EF4-FFF2-40B4-BE49-F238E27FC236}">
                <a16:creationId xmlns:a16="http://schemas.microsoft.com/office/drawing/2014/main" id="{978A5246-2746-4609-AA45-9FEF330CA3C4}"/>
              </a:ext>
            </a:extLst>
          </p:cNvPr>
          <p:cNvSpPr/>
          <p:nvPr/>
        </p:nvSpPr>
        <p:spPr>
          <a:xfrm>
            <a:off x="304349" y="2658083"/>
            <a:ext cx="11653191" cy="4235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  <a:tabLst>
                <a:tab pos="1911985" algn="l"/>
              </a:tabLst>
            </a:pPr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De que trata o poema? (Qual o assunto)</a:t>
            </a:r>
            <a:endParaRPr lang="pt-BR" sz="20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Retângulo 32">
            <a:extLst>
              <a:ext uri="{FF2B5EF4-FFF2-40B4-BE49-F238E27FC236}">
                <a16:creationId xmlns:a16="http://schemas.microsoft.com/office/drawing/2014/main" id="{1F0CD9F4-920D-4810-9EBF-27AD22FA3978}"/>
              </a:ext>
            </a:extLst>
          </p:cNvPr>
          <p:cNvSpPr/>
          <p:nvPr/>
        </p:nvSpPr>
        <p:spPr>
          <a:xfrm>
            <a:off x="304349" y="3565058"/>
            <a:ext cx="11653191" cy="4235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  <a:tabLst>
                <a:tab pos="1911985" algn="l"/>
              </a:tabLst>
            </a:pPr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O que a avó faz quando seus netos invadem a sala e entram “rindo e </a:t>
            </a:r>
            <a:r>
              <a:rPr lang="pt-BR" sz="20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papagueiando</a:t>
            </a:r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”?</a:t>
            </a:r>
            <a:endParaRPr lang="pt-BR" sz="20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Retângulo 33">
            <a:extLst>
              <a:ext uri="{FF2B5EF4-FFF2-40B4-BE49-F238E27FC236}">
                <a16:creationId xmlns:a16="http://schemas.microsoft.com/office/drawing/2014/main" id="{87CEE09B-9A90-45BF-85D3-D7DB036E78F2}"/>
              </a:ext>
            </a:extLst>
          </p:cNvPr>
          <p:cNvSpPr/>
          <p:nvPr/>
        </p:nvSpPr>
        <p:spPr>
          <a:xfrm>
            <a:off x="304349" y="4411753"/>
            <a:ext cx="11653191" cy="4235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  <a:tabLst>
                <a:tab pos="1911985" algn="l"/>
              </a:tabLst>
            </a:pPr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O que quer dizer “</a:t>
            </a:r>
            <a:r>
              <a:rPr lang="pt-BR" sz="20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papagueiando</a:t>
            </a:r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”?</a:t>
            </a:r>
            <a:endParaRPr lang="pt-BR" sz="20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Retângulo 35">
            <a:extLst>
              <a:ext uri="{FF2B5EF4-FFF2-40B4-BE49-F238E27FC236}">
                <a16:creationId xmlns:a16="http://schemas.microsoft.com/office/drawing/2014/main" id="{840F19F4-4B3D-433E-A84F-73BE813B98F0}"/>
              </a:ext>
            </a:extLst>
          </p:cNvPr>
          <p:cNvSpPr/>
          <p:nvPr/>
        </p:nvSpPr>
        <p:spPr>
          <a:xfrm>
            <a:off x="304349" y="5258448"/>
            <a:ext cx="11653191" cy="4235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  <a:tabLst>
                <a:tab pos="1911985" algn="l"/>
              </a:tabLst>
            </a:pPr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Você já escutou alguma história contada pela sua avó? Como se chama?</a:t>
            </a:r>
            <a:endParaRPr lang="pt-BR" sz="20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Retângulo 28">
            <a:extLst>
              <a:ext uri="{FF2B5EF4-FFF2-40B4-BE49-F238E27FC236}">
                <a16:creationId xmlns:a16="http://schemas.microsoft.com/office/drawing/2014/main" id="{978A5246-2746-4609-AA45-9FEF330CA3C4}"/>
              </a:ext>
            </a:extLst>
          </p:cNvPr>
          <p:cNvSpPr/>
          <p:nvPr/>
        </p:nvSpPr>
        <p:spPr>
          <a:xfrm>
            <a:off x="304350" y="1838615"/>
            <a:ext cx="11653191" cy="4235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  <a:tabLst>
                <a:tab pos="1911985" algn="l"/>
              </a:tabLst>
            </a:pPr>
            <a:r>
              <a:rPr lang="pt-BR" sz="2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RESPONDA AS QUESTÕES A SEGUIR NO SEU CADERNO:</a:t>
            </a:r>
            <a:endParaRPr lang="pt-BR" sz="2000" b="1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9673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Freeform 21">
            <a:extLst>
              <a:ext uri="{FF2B5EF4-FFF2-40B4-BE49-F238E27FC236}">
                <a16:creationId xmlns:a16="http://schemas.microsoft.com/office/drawing/2014/main" id="{0B5D9525-3AA7-4DBD-91D3-F5359A840FD0}"/>
              </a:ext>
            </a:extLst>
          </p:cNvPr>
          <p:cNvSpPr>
            <a:spLocks/>
          </p:cNvSpPr>
          <p:nvPr/>
        </p:nvSpPr>
        <p:spPr bwMode="auto">
          <a:xfrm>
            <a:off x="4770438" y="10077450"/>
            <a:ext cx="6323012" cy="1009650"/>
          </a:xfrm>
          <a:custGeom>
            <a:avLst/>
            <a:gdLst>
              <a:gd name="T0" fmla="+- 0 1139 1139"/>
              <a:gd name="T1" fmla="*/ T0 w 9594"/>
              <a:gd name="T2" fmla="+- 0 611 344"/>
              <a:gd name="T3" fmla="*/ 611 h 1424"/>
              <a:gd name="T4" fmla="+- 0 1146 1139"/>
              <a:gd name="T5" fmla="*/ T4 w 9594"/>
              <a:gd name="T6" fmla="+- 0 576 344"/>
              <a:gd name="T7" fmla="*/ 576 h 1424"/>
              <a:gd name="T8" fmla="+- 0 1165 1139"/>
              <a:gd name="T9" fmla="*/ T8 w 9594"/>
              <a:gd name="T10" fmla="+- 0 548 344"/>
              <a:gd name="T11" fmla="*/ 548 h 1424"/>
              <a:gd name="T12" fmla="+- 0 1193 1139"/>
              <a:gd name="T13" fmla="*/ T12 w 9594"/>
              <a:gd name="T14" fmla="+- 0 529 344"/>
              <a:gd name="T15" fmla="*/ 529 h 1424"/>
              <a:gd name="T16" fmla="+- 0 1228 1139"/>
              <a:gd name="T17" fmla="*/ T16 w 9594"/>
              <a:gd name="T18" fmla="+- 0 522 344"/>
              <a:gd name="T19" fmla="*/ 522 h 1424"/>
              <a:gd name="T20" fmla="+- 0 10555 1139"/>
              <a:gd name="T21" fmla="*/ T20 w 9594"/>
              <a:gd name="T22" fmla="+- 0 522 344"/>
              <a:gd name="T23" fmla="*/ 522 h 1424"/>
              <a:gd name="T24" fmla="+- 0 10555 1139"/>
              <a:gd name="T25" fmla="*/ T24 w 9594"/>
              <a:gd name="T26" fmla="+- 0 433 344"/>
              <a:gd name="T27" fmla="*/ 433 h 1424"/>
              <a:gd name="T28" fmla="+- 0 10562 1139"/>
              <a:gd name="T29" fmla="*/ T28 w 9594"/>
              <a:gd name="T30" fmla="+- 0 398 344"/>
              <a:gd name="T31" fmla="*/ 398 h 1424"/>
              <a:gd name="T32" fmla="+- 0 10581 1139"/>
              <a:gd name="T33" fmla="*/ T32 w 9594"/>
              <a:gd name="T34" fmla="+- 0 370 344"/>
              <a:gd name="T35" fmla="*/ 370 h 1424"/>
              <a:gd name="T36" fmla="+- 0 10609 1139"/>
              <a:gd name="T37" fmla="*/ T36 w 9594"/>
              <a:gd name="T38" fmla="+- 0 351 344"/>
              <a:gd name="T39" fmla="*/ 351 h 1424"/>
              <a:gd name="T40" fmla="+- 0 10644 1139"/>
              <a:gd name="T41" fmla="*/ T40 w 9594"/>
              <a:gd name="T42" fmla="+- 0 344 344"/>
              <a:gd name="T43" fmla="*/ 344 h 1424"/>
              <a:gd name="T44" fmla="+- 0 10679 1139"/>
              <a:gd name="T45" fmla="*/ T44 w 9594"/>
              <a:gd name="T46" fmla="+- 0 351 344"/>
              <a:gd name="T47" fmla="*/ 351 h 1424"/>
              <a:gd name="T48" fmla="+- 0 10707 1139"/>
              <a:gd name="T49" fmla="*/ T48 w 9594"/>
              <a:gd name="T50" fmla="+- 0 370 344"/>
              <a:gd name="T51" fmla="*/ 370 h 1424"/>
              <a:gd name="T52" fmla="+- 0 10726 1139"/>
              <a:gd name="T53" fmla="*/ T52 w 9594"/>
              <a:gd name="T54" fmla="+- 0 398 344"/>
              <a:gd name="T55" fmla="*/ 398 h 1424"/>
              <a:gd name="T56" fmla="+- 0 10733 1139"/>
              <a:gd name="T57" fmla="*/ T56 w 9594"/>
              <a:gd name="T58" fmla="+- 0 433 344"/>
              <a:gd name="T59" fmla="*/ 433 h 1424"/>
              <a:gd name="T60" fmla="+- 0 10733 1139"/>
              <a:gd name="T61" fmla="*/ T60 w 9594"/>
              <a:gd name="T62" fmla="+- 0 1501 344"/>
              <a:gd name="T63" fmla="*/ 1501 h 1424"/>
              <a:gd name="T64" fmla="+- 0 10726 1139"/>
              <a:gd name="T65" fmla="*/ T64 w 9594"/>
              <a:gd name="T66" fmla="+- 0 1535 344"/>
              <a:gd name="T67" fmla="*/ 1535 h 1424"/>
              <a:gd name="T68" fmla="+- 0 10707 1139"/>
              <a:gd name="T69" fmla="*/ T68 w 9594"/>
              <a:gd name="T70" fmla="+- 0 1563 344"/>
              <a:gd name="T71" fmla="*/ 1563 h 1424"/>
              <a:gd name="T72" fmla="+- 0 10679 1139"/>
              <a:gd name="T73" fmla="*/ T72 w 9594"/>
              <a:gd name="T74" fmla="+- 0 1583 344"/>
              <a:gd name="T75" fmla="*/ 1583 h 1424"/>
              <a:gd name="T76" fmla="+- 0 10644 1139"/>
              <a:gd name="T77" fmla="*/ T76 w 9594"/>
              <a:gd name="T78" fmla="+- 0 1590 344"/>
              <a:gd name="T79" fmla="*/ 1590 h 1424"/>
              <a:gd name="T80" fmla="+- 0 1317 1139"/>
              <a:gd name="T81" fmla="*/ T80 w 9594"/>
              <a:gd name="T82" fmla="+- 0 1590 344"/>
              <a:gd name="T83" fmla="*/ 1590 h 1424"/>
              <a:gd name="T84" fmla="+- 0 1317 1139"/>
              <a:gd name="T85" fmla="*/ T84 w 9594"/>
              <a:gd name="T86" fmla="+- 0 1679 344"/>
              <a:gd name="T87" fmla="*/ 1679 h 1424"/>
              <a:gd name="T88" fmla="+- 0 1310 1139"/>
              <a:gd name="T89" fmla="*/ T88 w 9594"/>
              <a:gd name="T90" fmla="+- 0 1713 344"/>
              <a:gd name="T91" fmla="*/ 1713 h 1424"/>
              <a:gd name="T92" fmla="+- 0 1291 1139"/>
              <a:gd name="T93" fmla="*/ T92 w 9594"/>
              <a:gd name="T94" fmla="+- 0 1741 344"/>
              <a:gd name="T95" fmla="*/ 1741 h 1424"/>
              <a:gd name="T96" fmla="+- 0 1263 1139"/>
              <a:gd name="T97" fmla="*/ T96 w 9594"/>
              <a:gd name="T98" fmla="+- 0 1761 344"/>
              <a:gd name="T99" fmla="*/ 1761 h 1424"/>
              <a:gd name="T100" fmla="+- 0 1228 1139"/>
              <a:gd name="T101" fmla="*/ T100 w 9594"/>
              <a:gd name="T102" fmla="+- 0 1768 344"/>
              <a:gd name="T103" fmla="*/ 1768 h 1424"/>
              <a:gd name="T104" fmla="+- 0 1193 1139"/>
              <a:gd name="T105" fmla="*/ T104 w 9594"/>
              <a:gd name="T106" fmla="+- 0 1761 344"/>
              <a:gd name="T107" fmla="*/ 1761 h 1424"/>
              <a:gd name="T108" fmla="+- 0 1165 1139"/>
              <a:gd name="T109" fmla="*/ T108 w 9594"/>
              <a:gd name="T110" fmla="+- 0 1741 344"/>
              <a:gd name="T111" fmla="*/ 1741 h 1424"/>
              <a:gd name="T112" fmla="+- 0 1146 1139"/>
              <a:gd name="T113" fmla="*/ T112 w 9594"/>
              <a:gd name="T114" fmla="+- 0 1713 344"/>
              <a:gd name="T115" fmla="*/ 1713 h 1424"/>
              <a:gd name="T116" fmla="+- 0 1139 1139"/>
              <a:gd name="T117" fmla="*/ T116 w 9594"/>
              <a:gd name="T118" fmla="+- 0 1679 344"/>
              <a:gd name="T119" fmla="*/ 1679 h 1424"/>
              <a:gd name="T120" fmla="+- 0 1139 1139"/>
              <a:gd name="T121" fmla="*/ T120 w 9594"/>
              <a:gd name="T122" fmla="+- 0 611 344"/>
              <a:gd name="T123" fmla="*/ 611 h 1424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  <a:cxn ang="0">
                <a:pos x="T85" y="T87"/>
              </a:cxn>
              <a:cxn ang="0">
                <a:pos x="T89" y="T91"/>
              </a:cxn>
              <a:cxn ang="0">
                <a:pos x="T93" y="T95"/>
              </a:cxn>
              <a:cxn ang="0">
                <a:pos x="T97" y="T99"/>
              </a:cxn>
              <a:cxn ang="0">
                <a:pos x="T101" y="T103"/>
              </a:cxn>
              <a:cxn ang="0">
                <a:pos x="T105" y="T107"/>
              </a:cxn>
              <a:cxn ang="0">
                <a:pos x="T109" y="T111"/>
              </a:cxn>
              <a:cxn ang="0">
                <a:pos x="T113" y="T115"/>
              </a:cxn>
              <a:cxn ang="0">
                <a:pos x="T117" y="T119"/>
              </a:cxn>
              <a:cxn ang="0">
                <a:pos x="T121" y="T123"/>
              </a:cxn>
            </a:cxnLst>
            <a:rect l="0" t="0" r="r" b="b"/>
            <a:pathLst>
              <a:path w="9594" h="1424">
                <a:moveTo>
                  <a:pt x="0" y="267"/>
                </a:moveTo>
                <a:lnTo>
                  <a:pt x="7" y="232"/>
                </a:lnTo>
                <a:lnTo>
                  <a:pt x="26" y="204"/>
                </a:lnTo>
                <a:lnTo>
                  <a:pt x="54" y="185"/>
                </a:lnTo>
                <a:lnTo>
                  <a:pt x="89" y="178"/>
                </a:lnTo>
                <a:lnTo>
                  <a:pt x="9416" y="178"/>
                </a:lnTo>
                <a:lnTo>
                  <a:pt x="9416" y="89"/>
                </a:lnTo>
                <a:lnTo>
                  <a:pt x="9423" y="54"/>
                </a:lnTo>
                <a:lnTo>
                  <a:pt x="9442" y="26"/>
                </a:lnTo>
                <a:lnTo>
                  <a:pt x="9470" y="7"/>
                </a:lnTo>
                <a:lnTo>
                  <a:pt x="9505" y="0"/>
                </a:lnTo>
                <a:lnTo>
                  <a:pt x="9540" y="7"/>
                </a:lnTo>
                <a:lnTo>
                  <a:pt x="9568" y="26"/>
                </a:lnTo>
                <a:lnTo>
                  <a:pt x="9587" y="54"/>
                </a:lnTo>
                <a:lnTo>
                  <a:pt x="9594" y="89"/>
                </a:lnTo>
                <a:lnTo>
                  <a:pt x="9594" y="1157"/>
                </a:lnTo>
                <a:lnTo>
                  <a:pt x="9587" y="1191"/>
                </a:lnTo>
                <a:lnTo>
                  <a:pt x="9568" y="1219"/>
                </a:lnTo>
                <a:lnTo>
                  <a:pt x="9540" y="1239"/>
                </a:lnTo>
                <a:lnTo>
                  <a:pt x="9505" y="1246"/>
                </a:lnTo>
                <a:lnTo>
                  <a:pt x="178" y="1246"/>
                </a:lnTo>
                <a:lnTo>
                  <a:pt x="178" y="1335"/>
                </a:lnTo>
                <a:lnTo>
                  <a:pt x="171" y="1369"/>
                </a:lnTo>
                <a:lnTo>
                  <a:pt x="152" y="1397"/>
                </a:lnTo>
                <a:lnTo>
                  <a:pt x="124" y="1417"/>
                </a:lnTo>
                <a:lnTo>
                  <a:pt x="89" y="1424"/>
                </a:lnTo>
                <a:lnTo>
                  <a:pt x="54" y="1417"/>
                </a:lnTo>
                <a:lnTo>
                  <a:pt x="26" y="1397"/>
                </a:lnTo>
                <a:lnTo>
                  <a:pt x="7" y="1369"/>
                </a:lnTo>
                <a:lnTo>
                  <a:pt x="0" y="1335"/>
                </a:lnTo>
                <a:lnTo>
                  <a:pt x="0" y="267"/>
                </a:lnTo>
                <a:close/>
              </a:path>
            </a:pathLst>
          </a:cu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  <a:tabLst>
                <a:tab pos="1188720" algn="l"/>
                <a:tab pos="6158230" algn="l"/>
              </a:tabLst>
            </a:pPr>
            <a:r>
              <a:rPr lang="pt-BR" sz="1300" b="1">
                <a:solidFill>
                  <a:srgbClr val="365F9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1300" b="1">
              <a:solidFill>
                <a:srgbClr val="365F91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B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OLAVO Bilac (1865-1918) foi poeta e jornalista brasileiro. Sua primeira obra foi “Poesias”. Escreveu também a letra do “Hino a Bandeira”.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40F78C22-1D3C-4052-9CA7-C2F06C308892}"/>
              </a:ext>
            </a:extLst>
          </p:cNvPr>
          <p:cNvSpPr/>
          <p:nvPr/>
        </p:nvSpPr>
        <p:spPr>
          <a:xfrm>
            <a:off x="698528" y="1539563"/>
            <a:ext cx="110449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Leia duas estrofes do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poema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no seu caderno e faça uma lista com os adjetivos presentes no texto.</a:t>
            </a:r>
            <a:endParaRPr lang="pt-BR" sz="2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image30.png">
            <a:extLst>
              <a:ext uri="{FF2B5EF4-FFF2-40B4-BE49-F238E27FC236}">
                <a16:creationId xmlns:a16="http://schemas.microsoft.com/office/drawing/2014/main" id="{998534F2-2C58-402A-91D2-477A7318D8F8}"/>
              </a:ext>
            </a:extLst>
          </p:cNvPr>
          <p:cNvPicPr/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66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092707" y="2886137"/>
            <a:ext cx="2006584" cy="2061326"/>
          </a:xfrm>
          <a:prstGeom prst="rect">
            <a:avLst/>
          </a:prstGeom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83174E6D-FFB5-436E-8CDB-B14380C7E7D1}"/>
              </a:ext>
            </a:extLst>
          </p:cNvPr>
          <p:cNvSpPr/>
          <p:nvPr/>
        </p:nvSpPr>
        <p:spPr>
          <a:xfrm>
            <a:off x="1617498" y="2854265"/>
            <a:ext cx="3475209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b="1" dirty="0" smtClean="0">
                <a:latin typeface="Arial" panose="020B0604020202020204" pitchFamily="34" charset="0"/>
                <a:ea typeface="Calibri" panose="020F0502020204030204" pitchFamily="34" charset="0"/>
              </a:rPr>
              <a:t>ESTROFE A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pt-BR" dirty="0" smtClean="0">
                <a:latin typeface="Arial" panose="020B0604020202020204" pitchFamily="34" charset="0"/>
                <a:ea typeface="Calibri" panose="020F0502020204030204" pitchFamily="34" charset="0"/>
              </a:rPr>
              <a:t>“</a:t>
            </a:r>
            <a:r>
              <a:rPr lang="pt-BR" dirty="0">
                <a:latin typeface="Arial" panose="020B0604020202020204" pitchFamily="34" charset="0"/>
                <a:ea typeface="Calibri" panose="020F0502020204030204" pitchFamily="34" charset="0"/>
              </a:rPr>
              <a:t>A avó, que tem oitenta anos,</a:t>
            </a:r>
            <a:br>
              <a:rPr lang="pt-BR" dirty="0"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pt-BR" dirty="0">
                <a:latin typeface="Arial" panose="020B0604020202020204" pitchFamily="34" charset="0"/>
                <a:ea typeface="Calibri" panose="020F0502020204030204" pitchFamily="34" charset="0"/>
              </a:rPr>
              <a:t>Está tão fraca e velhinha!...</a:t>
            </a:r>
            <a:br>
              <a:rPr lang="pt-BR" dirty="0"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pt-BR" dirty="0">
                <a:latin typeface="Arial" panose="020B0604020202020204" pitchFamily="34" charset="0"/>
                <a:ea typeface="Calibri" panose="020F0502020204030204" pitchFamily="34" charset="0"/>
              </a:rPr>
              <a:t>Teve tantos desenganos!</a:t>
            </a:r>
            <a:br>
              <a:rPr lang="pt-BR" dirty="0"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pt-BR" dirty="0">
                <a:latin typeface="Arial" panose="020B0604020202020204" pitchFamily="34" charset="0"/>
                <a:ea typeface="Calibri" panose="020F0502020204030204" pitchFamily="34" charset="0"/>
              </a:rPr>
              <a:t>Ficou branquinha, branquinha,</a:t>
            </a:r>
            <a:br>
              <a:rPr lang="pt-BR" dirty="0"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pt-BR" dirty="0">
                <a:latin typeface="Arial" panose="020B0604020202020204" pitchFamily="34" charset="0"/>
                <a:ea typeface="Calibri" panose="020F0502020204030204" pitchFamily="34" charset="0"/>
              </a:rPr>
              <a:t>Com os desgostos humanos.”</a:t>
            </a:r>
            <a:endParaRPr lang="pt-BR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46E0452C-A3A1-4F4A-A774-32E79637C470}"/>
              </a:ext>
            </a:extLst>
          </p:cNvPr>
          <p:cNvSpPr/>
          <p:nvPr/>
        </p:nvSpPr>
        <p:spPr>
          <a:xfrm>
            <a:off x="7242897" y="2632378"/>
            <a:ext cx="3465208" cy="3257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pt-BR" b="1" dirty="0">
                <a:latin typeface="Arial" panose="020B0604020202020204" pitchFamily="34" charset="0"/>
                <a:ea typeface="Calibri" panose="020F0502020204030204" pitchFamily="34" charset="0"/>
              </a:rPr>
              <a:t>ESTROFE </a:t>
            </a:r>
            <a:r>
              <a:rPr lang="pt-BR" b="1" dirty="0" smtClean="0">
                <a:latin typeface="Arial" panose="020B0604020202020204" pitchFamily="34" charset="0"/>
                <a:ea typeface="Calibri" panose="020F0502020204030204" pitchFamily="34" charset="0"/>
              </a:rPr>
              <a:t>B</a:t>
            </a:r>
            <a:endParaRPr lang="pt-BR" b="1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pt-BR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“Por 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seus cabelos doirados.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pt-BR" dirty="0">
                <a:latin typeface="Arial" panose="020B0604020202020204" pitchFamily="34" charset="0"/>
                <a:ea typeface="Calibri" panose="020F0502020204030204" pitchFamily="34" charset="0"/>
              </a:rPr>
              <a:t>Fica mais moça, e palpita,</a:t>
            </a:r>
            <a:br>
              <a:rPr lang="pt-BR" dirty="0"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pt-BR" dirty="0">
                <a:latin typeface="Arial" panose="020B0604020202020204" pitchFamily="34" charset="0"/>
                <a:ea typeface="Calibri" panose="020F0502020204030204" pitchFamily="34" charset="0"/>
              </a:rPr>
              <a:t>E recupera a memória,</a:t>
            </a:r>
            <a:br>
              <a:rPr lang="pt-BR" dirty="0"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pt-BR" dirty="0">
                <a:latin typeface="Arial" panose="020B0604020202020204" pitchFamily="34" charset="0"/>
                <a:ea typeface="Calibri" panose="020F0502020204030204" pitchFamily="34" charset="0"/>
              </a:rPr>
              <a:t>Quando um dos netinhos grita:</a:t>
            </a:r>
            <a:br>
              <a:rPr lang="pt-BR" dirty="0"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pt-BR" dirty="0" smtClean="0">
                <a:latin typeface="Arial" panose="020B0604020202020204" pitchFamily="34" charset="0"/>
                <a:ea typeface="Calibri" panose="020F0502020204030204" pitchFamily="34" charset="0"/>
              </a:rPr>
              <a:t>Ó </a:t>
            </a:r>
            <a:r>
              <a:rPr lang="pt-BR" dirty="0">
                <a:latin typeface="Arial" panose="020B0604020202020204" pitchFamily="34" charset="0"/>
                <a:ea typeface="Calibri" panose="020F0502020204030204" pitchFamily="34" charset="0"/>
              </a:rPr>
              <a:t>vovó ! conte uma história!</a:t>
            </a:r>
            <a:br>
              <a:rPr lang="pt-BR" dirty="0"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pt-BR" dirty="0">
                <a:latin typeface="Arial" panose="020B0604020202020204" pitchFamily="34" charset="0"/>
                <a:ea typeface="Calibri" panose="020F0502020204030204" pitchFamily="34" charset="0"/>
              </a:rPr>
              <a:t>Conte uma história bonita</a:t>
            </a:r>
            <a:r>
              <a:rPr lang="pt-BR" dirty="0" smtClean="0">
                <a:latin typeface="Arial" panose="020B0604020202020204" pitchFamily="34" charset="0"/>
                <a:ea typeface="Calibri" panose="020F0502020204030204" pitchFamily="34" charset="0"/>
              </a:rPr>
              <a:t>!“ ”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90158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Freeform 21">
            <a:extLst>
              <a:ext uri="{FF2B5EF4-FFF2-40B4-BE49-F238E27FC236}">
                <a16:creationId xmlns:a16="http://schemas.microsoft.com/office/drawing/2014/main" id="{0B5D9525-3AA7-4DBD-91D3-F5359A840FD0}"/>
              </a:ext>
            </a:extLst>
          </p:cNvPr>
          <p:cNvSpPr>
            <a:spLocks/>
          </p:cNvSpPr>
          <p:nvPr/>
        </p:nvSpPr>
        <p:spPr bwMode="auto">
          <a:xfrm>
            <a:off x="4770438" y="10077450"/>
            <a:ext cx="6323012" cy="1009650"/>
          </a:xfrm>
          <a:custGeom>
            <a:avLst/>
            <a:gdLst>
              <a:gd name="T0" fmla="+- 0 1139 1139"/>
              <a:gd name="T1" fmla="*/ T0 w 9594"/>
              <a:gd name="T2" fmla="+- 0 611 344"/>
              <a:gd name="T3" fmla="*/ 611 h 1424"/>
              <a:gd name="T4" fmla="+- 0 1146 1139"/>
              <a:gd name="T5" fmla="*/ T4 w 9594"/>
              <a:gd name="T6" fmla="+- 0 576 344"/>
              <a:gd name="T7" fmla="*/ 576 h 1424"/>
              <a:gd name="T8" fmla="+- 0 1165 1139"/>
              <a:gd name="T9" fmla="*/ T8 w 9594"/>
              <a:gd name="T10" fmla="+- 0 548 344"/>
              <a:gd name="T11" fmla="*/ 548 h 1424"/>
              <a:gd name="T12" fmla="+- 0 1193 1139"/>
              <a:gd name="T13" fmla="*/ T12 w 9594"/>
              <a:gd name="T14" fmla="+- 0 529 344"/>
              <a:gd name="T15" fmla="*/ 529 h 1424"/>
              <a:gd name="T16" fmla="+- 0 1228 1139"/>
              <a:gd name="T17" fmla="*/ T16 w 9594"/>
              <a:gd name="T18" fmla="+- 0 522 344"/>
              <a:gd name="T19" fmla="*/ 522 h 1424"/>
              <a:gd name="T20" fmla="+- 0 10555 1139"/>
              <a:gd name="T21" fmla="*/ T20 w 9594"/>
              <a:gd name="T22" fmla="+- 0 522 344"/>
              <a:gd name="T23" fmla="*/ 522 h 1424"/>
              <a:gd name="T24" fmla="+- 0 10555 1139"/>
              <a:gd name="T25" fmla="*/ T24 w 9594"/>
              <a:gd name="T26" fmla="+- 0 433 344"/>
              <a:gd name="T27" fmla="*/ 433 h 1424"/>
              <a:gd name="T28" fmla="+- 0 10562 1139"/>
              <a:gd name="T29" fmla="*/ T28 w 9594"/>
              <a:gd name="T30" fmla="+- 0 398 344"/>
              <a:gd name="T31" fmla="*/ 398 h 1424"/>
              <a:gd name="T32" fmla="+- 0 10581 1139"/>
              <a:gd name="T33" fmla="*/ T32 w 9594"/>
              <a:gd name="T34" fmla="+- 0 370 344"/>
              <a:gd name="T35" fmla="*/ 370 h 1424"/>
              <a:gd name="T36" fmla="+- 0 10609 1139"/>
              <a:gd name="T37" fmla="*/ T36 w 9594"/>
              <a:gd name="T38" fmla="+- 0 351 344"/>
              <a:gd name="T39" fmla="*/ 351 h 1424"/>
              <a:gd name="T40" fmla="+- 0 10644 1139"/>
              <a:gd name="T41" fmla="*/ T40 w 9594"/>
              <a:gd name="T42" fmla="+- 0 344 344"/>
              <a:gd name="T43" fmla="*/ 344 h 1424"/>
              <a:gd name="T44" fmla="+- 0 10679 1139"/>
              <a:gd name="T45" fmla="*/ T44 w 9594"/>
              <a:gd name="T46" fmla="+- 0 351 344"/>
              <a:gd name="T47" fmla="*/ 351 h 1424"/>
              <a:gd name="T48" fmla="+- 0 10707 1139"/>
              <a:gd name="T49" fmla="*/ T48 w 9594"/>
              <a:gd name="T50" fmla="+- 0 370 344"/>
              <a:gd name="T51" fmla="*/ 370 h 1424"/>
              <a:gd name="T52" fmla="+- 0 10726 1139"/>
              <a:gd name="T53" fmla="*/ T52 w 9594"/>
              <a:gd name="T54" fmla="+- 0 398 344"/>
              <a:gd name="T55" fmla="*/ 398 h 1424"/>
              <a:gd name="T56" fmla="+- 0 10733 1139"/>
              <a:gd name="T57" fmla="*/ T56 w 9594"/>
              <a:gd name="T58" fmla="+- 0 433 344"/>
              <a:gd name="T59" fmla="*/ 433 h 1424"/>
              <a:gd name="T60" fmla="+- 0 10733 1139"/>
              <a:gd name="T61" fmla="*/ T60 w 9594"/>
              <a:gd name="T62" fmla="+- 0 1501 344"/>
              <a:gd name="T63" fmla="*/ 1501 h 1424"/>
              <a:gd name="T64" fmla="+- 0 10726 1139"/>
              <a:gd name="T65" fmla="*/ T64 w 9594"/>
              <a:gd name="T66" fmla="+- 0 1535 344"/>
              <a:gd name="T67" fmla="*/ 1535 h 1424"/>
              <a:gd name="T68" fmla="+- 0 10707 1139"/>
              <a:gd name="T69" fmla="*/ T68 w 9594"/>
              <a:gd name="T70" fmla="+- 0 1563 344"/>
              <a:gd name="T71" fmla="*/ 1563 h 1424"/>
              <a:gd name="T72" fmla="+- 0 10679 1139"/>
              <a:gd name="T73" fmla="*/ T72 w 9594"/>
              <a:gd name="T74" fmla="+- 0 1583 344"/>
              <a:gd name="T75" fmla="*/ 1583 h 1424"/>
              <a:gd name="T76" fmla="+- 0 10644 1139"/>
              <a:gd name="T77" fmla="*/ T76 w 9594"/>
              <a:gd name="T78" fmla="+- 0 1590 344"/>
              <a:gd name="T79" fmla="*/ 1590 h 1424"/>
              <a:gd name="T80" fmla="+- 0 1317 1139"/>
              <a:gd name="T81" fmla="*/ T80 w 9594"/>
              <a:gd name="T82" fmla="+- 0 1590 344"/>
              <a:gd name="T83" fmla="*/ 1590 h 1424"/>
              <a:gd name="T84" fmla="+- 0 1317 1139"/>
              <a:gd name="T85" fmla="*/ T84 w 9594"/>
              <a:gd name="T86" fmla="+- 0 1679 344"/>
              <a:gd name="T87" fmla="*/ 1679 h 1424"/>
              <a:gd name="T88" fmla="+- 0 1310 1139"/>
              <a:gd name="T89" fmla="*/ T88 w 9594"/>
              <a:gd name="T90" fmla="+- 0 1713 344"/>
              <a:gd name="T91" fmla="*/ 1713 h 1424"/>
              <a:gd name="T92" fmla="+- 0 1291 1139"/>
              <a:gd name="T93" fmla="*/ T92 w 9594"/>
              <a:gd name="T94" fmla="+- 0 1741 344"/>
              <a:gd name="T95" fmla="*/ 1741 h 1424"/>
              <a:gd name="T96" fmla="+- 0 1263 1139"/>
              <a:gd name="T97" fmla="*/ T96 w 9594"/>
              <a:gd name="T98" fmla="+- 0 1761 344"/>
              <a:gd name="T99" fmla="*/ 1761 h 1424"/>
              <a:gd name="T100" fmla="+- 0 1228 1139"/>
              <a:gd name="T101" fmla="*/ T100 w 9594"/>
              <a:gd name="T102" fmla="+- 0 1768 344"/>
              <a:gd name="T103" fmla="*/ 1768 h 1424"/>
              <a:gd name="T104" fmla="+- 0 1193 1139"/>
              <a:gd name="T105" fmla="*/ T104 w 9594"/>
              <a:gd name="T106" fmla="+- 0 1761 344"/>
              <a:gd name="T107" fmla="*/ 1761 h 1424"/>
              <a:gd name="T108" fmla="+- 0 1165 1139"/>
              <a:gd name="T109" fmla="*/ T108 w 9594"/>
              <a:gd name="T110" fmla="+- 0 1741 344"/>
              <a:gd name="T111" fmla="*/ 1741 h 1424"/>
              <a:gd name="T112" fmla="+- 0 1146 1139"/>
              <a:gd name="T113" fmla="*/ T112 w 9594"/>
              <a:gd name="T114" fmla="+- 0 1713 344"/>
              <a:gd name="T115" fmla="*/ 1713 h 1424"/>
              <a:gd name="T116" fmla="+- 0 1139 1139"/>
              <a:gd name="T117" fmla="*/ T116 w 9594"/>
              <a:gd name="T118" fmla="+- 0 1679 344"/>
              <a:gd name="T119" fmla="*/ 1679 h 1424"/>
              <a:gd name="T120" fmla="+- 0 1139 1139"/>
              <a:gd name="T121" fmla="*/ T120 w 9594"/>
              <a:gd name="T122" fmla="+- 0 611 344"/>
              <a:gd name="T123" fmla="*/ 611 h 1424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  <a:cxn ang="0">
                <a:pos x="T85" y="T87"/>
              </a:cxn>
              <a:cxn ang="0">
                <a:pos x="T89" y="T91"/>
              </a:cxn>
              <a:cxn ang="0">
                <a:pos x="T93" y="T95"/>
              </a:cxn>
              <a:cxn ang="0">
                <a:pos x="T97" y="T99"/>
              </a:cxn>
              <a:cxn ang="0">
                <a:pos x="T101" y="T103"/>
              </a:cxn>
              <a:cxn ang="0">
                <a:pos x="T105" y="T107"/>
              </a:cxn>
              <a:cxn ang="0">
                <a:pos x="T109" y="T111"/>
              </a:cxn>
              <a:cxn ang="0">
                <a:pos x="T113" y="T115"/>
              </a:cxn>
              <a:cxn ang="0">
                <a:pos x="T117" y="T119"/>
              </a:cxn>
              <a:cxn ang="0">
                <a:pos x="T121" y="T123"/>
              </a:cxn>
            </a:cxnLst>
            <a:rect l="0" t="0" r="r" b="b"/>
            <a:pathLst>
              <a:path w="9594" h="1424">
                <a:moveTo>
                  <a:pt x="0" y="267"/>
                </a:moveTo>
                <a:lnTo>
                  <a:pt x="7" y="232"/>
                </a:lnTo>
                <a:lnTo>
                  <a:pt x="26" y="204"/>
                </a:lnTo>
                <a:lnTo>
                  <a:pt x="54" y="185"/>
                </a:lnTo>
                <a:lnTo>
                  <a:pt x="89" y="178"/>
                </a:lnTo>
                <a:lnTo>
                  <a:pt x="9416" y="178"/>
                </a:lnTo>
                <a:lnTo>
                  <a:pt x="9416" y="89"/>
                </a:lnTo>
                <a:lnTo>
                  <a:pt x="9423" y="54"/>
                </a:lnTo>
                <a:lnTo>
                  <a:pt x="9442" y="26"/>
                </a:lnTo>
                <a:lnTo>
                  <a:pt x="9470" y="7"/>
                </a:lnTo>
                <a:lnTo>
                  <a:pt x="9505" y="0"/>
                </a:lnTo>
                <a:lnTo>
                  <a:pt x="9540" y="7"/>
                </a:lnTo>
                <a:lnTo>
                  <a:pt x="9568" y="26"/>
                </a:lnTo>
                <a:lnTo>
                  <a:pt x="9587" y="54"/>
                </a:lnTo>
                <a:lnTo>
                  <a:pt x="9594" y="89"/>
                </a:lnTo>
                <a:lnTo>
                  <a:pt x="9594" y="1157"/>
                </a:lnTo>
                <a:lnTo>
                  <a:pt x="9587" y="1191"/>
                </a:lnTo>
                <a:lnTo>
                  <a:pt x="9568" y="1219"/>
                </a:lnTo>
                <a:lnTo>
                  <a:pt x="9540" y="1239"/>
                </a:lnTo>
                <a:lnTo>
                  <a:pt x="9505" y="1246"/>
                </a:lnTo>
                <a:lnTo>
                  <a:pt x="178" y="1246"/>
                </a:lnTo>
                <a:lnTo>
                  <a:pt x="178" y="1335"/>
                </a:lnTo>
                <a:lnTo>
                  <a:pt x="171" y="1369"/>
                </a:lnTo>
                <a:lnTo>
                  <a:pt x="152" y="1397"/>
                </a:lnTo>
                <a:lnTo>
                  <a:pt x="124" y="1417"/>
                </a:lnTo>
                <a:lnTo>
                  <a:pt x="89" y="1424"/>
                </a:lnTo>
                <a:lnTo>
                  <a:pt x="54" y="1417"/>
                </a:lnTo>
                <a:lnTo>
                  <a:pt x="26" y="1397"/>
                </a:lnTo>
                <a:lnTo>
                  <a:pt x="7" y="1369"/>
                </a:lnTo>
                <a:lnTo>
                  <a:pt x="0" y="1335"/>
                </a:lnTo>
                <a:lnTo>
                  <a:pt x="0" y="267"/>
                </a:lnTo>
                <a:close/>
              </a:path>
            </a:pathLst>
          </a:cu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  <a:tabLst>
                <a:tab pos="1188720" algn="l"/>
                <a:tab pos="6158230" algn="l"/>
              </a:tabLst>
            </a:pPr>
            <a:r>
              <a:rPr lang="pt-BR" sz="1300" b="1">
                <a:solidFill>
                  <a:srgbClr val="365F9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1300" b="1">
              <a:solidFill>
                <a:srgbClr val="365F91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B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OLAVO Bilac (1865-1918) foi poeta e jornalista brasileiro. Sua primeira obra foi “Poesias”. Escreveu também a letra do “Hino a Bandeira”.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40F78C22-1D3C-4052-9CA7-C2F06C308892}"/>
              </a:ext>
            </a:extLst>
          </p:cNvPr>
          <p:cNvSpPr/>
          <p:nvPr/>
        </p:nvSpPr>
        <p:spPr>
          <a:xfrm>
            <a:off x="368653" y="1288716"/>
            <a:ext cx="96536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No seu caderno responda o que caracteriza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 adjetivos abaixo?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F10FE486-FE05-4F2A-A3B8-2D7A8A14F6E8}"/>
              </a:ext>
            </a:extLst>
          </p:cNvPr>
          <p:cNvSpPr/>
          <p:nvPr/>
        </p:nvSpPr>
        <p:spPr>
          <a:xfrm>
            <a:off x="335993" y="2023046"/>
            <a:ext cx="2238765" cy="2179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340360" algn="l"/>
              </a:tabLst>
            </a:pPr>
            <a:r>
              <a:rPr lang="pt-BR" sz="24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ESTROFE A</a:t>
            </a:r>
            <a:r>
              <a:rPr lang="pt-BR" sz="24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t-B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340360" algn="l"/>
              </a:tabLst>
            </a:pP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Fraca:	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340360" algn="l"/>
              </a:tabLst>
            </a:pP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Velhinha: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340360" algn="l"/>
              </a:tabLst>
            </a:pP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Branquinha:</a:t>
            </a:r>
            <a:r>
              <a:rPr lang="pt-BR" sz="24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2281A357-1D7A-4904-AEE8-ECA59435CD03}"/>
              </a:ext>
            </a:extLst>
          </p:cNvPr>
          <p:cNvSpPr/>
          <p:nvPr/>
        </p:nvSpPr>
        <p:spPr>
          <a:xfrm>
            <a:off x="1360714" y="2609062"/>
            <a:ext cx="3206333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Retângulo 30">
            <a:extLst>
              <a:ext uri="{FF2B5EF4-FFF2-40B4-BE49-F238E27FC236}">
                <a16:creationId xmlns:a16="http://schemas.microsoft.com/office/drawing/2014/main" id="{BBF82912-9057-4952-A77E-28A84EA984DF}"/>
              </a:ext>
            </a:extLst>
          </p:cNvPr>
          <p:cNvSpPr/>
          <p:nvPr/>
        </p:nvSpPr>
        <p:spPr>
          <a:xfrm>
            <a:off x="1689761" y="3132209"/>
            <a:ext cx="3206333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Retângulo 31">
            <a:extLst>
              <a:ext uri="{FF2B5EF4-FFF2-40B4-BE49-F238E27FC236}">
                <a16:creationId xmlns:a16="http://schemas.microsoft.com/office/drawing/2014/main" id="{734DB264-D1FC-480E-94C0-746E472FE8D5}"/>
              </a:ext>
            </a:extLst>
          </p:cNvPr>
          <p:cNvSpPr/>
          <p:nvPr/>
        </p:nvSpPr>
        <p:spPr>
          <a:xfrm>
            <a:off x="2100576" y="3655356"/>
            <a:ext cx="3206333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DB3719C7-CD61-42E2-9A18-53AE6A065EEE}"/>
              </a:ext>
            </a:extLst>
          </p:cNvPr>
          <p:cNvSpPr/>
          <p:nvPr/>
        </p:nvSpPr>
        <p:spPr>
          <a:xfrm>
            <a:off x="5868499" y="2011014"/>
            <a:ext cx="2033187" cy="2179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340360" algn="l"/>
              </a:tabLst>
            </a:pPr>
            <a:r>
              <a:rPr lang="pt-BR" sz="24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ESTROFE B</a:t>
            </a:r>
            <a:r>
              <a:rPr lang="pt-BR" sz="24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t-B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340360" algn="l"/>
              </a:tabLst>
            </a:pP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Doirados:	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340360" algn="l"/>
              </a:tabLst>
            </a:pP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Moça: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340360" algn="l"/>
              </a:tabLst>
            </a:pP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Bonita: </a:t>
            </a:r>
            <a:endParaRPr lang="pt-B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Retângulo 32">
            <a:extLst>
              <a:ext uri="{FF2B5EF4-FFF2-40B4-BE49-F238E27FC236}">
                <a16:creationId xmlns:a16="http://schemas.microsoft.com/office/drawing/2014/main" id="{681D15EE-0038-487F-9A67-7C2048FE7F08}"/>
              </a:ext>
            </a:extLst>
          </p:cNvPr>
          <p:cNvSpPr/>
          <p:nvPr/>
        </p:nvSpPr>
        <p:spPr>
          <a:xfrm>
            <a:off x="7283482" y="2546038"/>
            <a:ext cx="3206333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4" name="Retângulo 33">
            <a:extLst>
              <a:ext uri="{FF2B5EF4-FFF2-40B4-BE49-F238E27FC236}">
                <a16:creationId xmlns:a16="http://schemas.microsoft.com/office/drawing/2014/main" id="{844DBDE8-3DBC-442D-BA8B-9B8A59C248E8}"/>
              </a:ext>
            </a:extLst>
          </p:cNvPr>
          <p:cNvSpPr/>
          <p:nvPr/>
        </p:nvSpPr>
        <p:spPr>
          <a:xfrm>
            <a:off x="7008963" y="3107406"/>
            <a:ext cx="3206333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5" name="Retângulo 34">
            <a:extLst>
              <a:ext uri="{FF2B5EF4-FFF2-40B4-BE49-F238E27FC236}">
                <a16:creationId xmlns:a16="http://schemas.microsoft.com/office/drawing/2014/main" id="{BC89EA70-8B9D-4DB5-AE59-F4B308DB7FD3}"/>
              </a:ext>
            </a:extLst>
          </p:cNvPr>
          <p:cNvSpPr/>
          <p:nvPr/>
        </p:nvSpPr>
        <p:spPr>
          <a:xfrm>
            <a:off x="7035890" y="3660002"/>
            <a:ext cx="3206333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2204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Freeform 21">
            <a:extLst>
              <a:ext uri="{FF2B5EF4-FFF2-40B4-BE49-F238E27FC236}">
                <a16:creationId xmlns:a16="http://schemas.microsoft.com/office/drawing/2014/main" id="{0B5D9525-3AA7-4DBD-91D3-F5359A840FD0}"/>
              </a:ext>
            </a:extLst>
          </p:cNvPr>
          <p:cNvSpPr>
            <a:spLocks/>
          </p:cNvSpPr>
          <p:nvPr/>
        </p:nvSpPr>
        <p:spPr bwMode="auto">
          <a:xfrm>
            <a:off x="4770438" y="10077450"/>
            <a:ext cx="6323012" cy="1009650"/>
          </a:xfrm>
          <a:custGeom>
            <a:avLst/>
            <a:gdLst>
              <a:gd name="T0" fmla="+- 0 1139 1139"/>
              <a:gd name="T1" fmla="*/ T0 w 9594"/>
              <a:gd name="T2" fmla="+- 0 611 344"/>
              <a:gd name="T3" fmla="*/ 611 h 1424"/>
              <a:gd name="T4" fmla="+- 0 1146 1139"/>
              <a:gd name="T5" fmla="*/ T4 w 9594"/>
              <a:gd name="T6" fmla="+- 0 576 344"/>
              <a:gd name="T7" fmla="*/ 576 h 1424"/>
              <a:gd name="T8" fmla="+- 0 1165 1139"/>
              <a:gd name="T9" fmla="*/ T8 w 9594"/>
              <a:gd name="T10" fmla="+- 0 548 344"/>
              <a:gd name="T11" fmla="*/ 548 h 1424"/>
              <a:gd name="T12" fmla="+- 0 1193 1139"/>
              <a:gd name="T13" fmla="*/ T12 w 9594"/>
              <a:gd name="T14" fmla="+- 0 529 344"/>
              <a:gd name="T15" fmla="*/ 529 h 1424"/>
              <a:gd name="T16" fmla="+- 0 1228 1139"/>
              <a:gd name="T17" fmla="*/ T16 w 9594"/>
              <a:gd name="T18" fmla="+- 0 522 344"/>
              <a:gd name="T19" fmla="*/ 522 h 1424"/>
              <a:gd name="T20" fmla="+- 0 10555 1139"/>
              <a:gd name="T21" fmla="*/ T20 w 9594"/>
              <a:gd name="T22" fmla="+- 0 522 344"/>
              <a:gd name="T23" fmla="*/ 522 h 1424"/>
              <a:gd name="T24" fmla="+- 0 10555 1139"/>
              <a:gd name="T25" fmla="*/ T24 w 9594"/>
              <a:gd name="T26" fmla="+- 0 433 344"/>
              <a:gd name="T27" fmla="*/ 433 h 1424"/>
              <a:gd name="T28" fmla="+- 0 10562 1139"/>
              <a:gd name="T29" fmla="*/ T28 w 9594"/>
              <a:gd name="T30" fmla="+- 0 398 344"/>
              <a:gd name="T31" fmla="*/ 398 h 1424"/>
              <a:gd name="T32" fmla="+- 0 10581 1139"/>
              <a:gd name="T33" fmla="*/ T32 w 9594"/>
              <a:gd name="T34" fmla="+- 0 370 344"/>
              <a:gd name="T35" fmla="*/ 370 h 1424"/>
              <a:gd name="T36" fmla="+- 0 10609 1139"/>
              <a:gd name="T37" fmla="*/ T36 w 9594"/>
              <a:gd name="T38" fmla="+- 0 351 344"/>
              <a:gd name="T39" fmla="*/ 351 h 1424"/>
              <a:gd name="T40" fmla="+- 0 10644 1139"/>
              <a:gd name="T41" fmla="*/ T40 w 9594"/>
              <a:gd name="T42" fmla="+- 0 344 344"/>
              <a:gd name="T43" fmla="*/ 344 h 1424"/>
              <a:gd name="T44" fmla="+- 0 10679 1139"/>
              <a:gd name="T45" fmla="*/ T44 w 9594"/>
              <a:gd name="T46" fmla="+- 0 351 344"/>
              <a:gd name="T47" fmla="*/ 351 h 1424"/>
              <a:gd name="T48" fmla="+- 0 10707 1139"/>
              <a:gd name="T49" fmla="*/ T48 w 9594"/>
              <a:gd name="T50" fmla="+- 0 370 344"/>
              <a:gd name="T51" fmla="*/ 370 h 1424"/>
              <a:gd name="T52" fmla="+- 0 10726 1139"/>
              <a:gd name="T53" fmla="*/ T52 w 9594"/>
              <a:gd name="T54" fmla="+- 0 398 344"/>
              <a:gd name="T55" fmla="*/ 398 h 1424"/>
              <a:gd name="T56" fmla="+- 0 10733 1139"/>
              <a:gd name="T57" fmla="*/ T56 w 9594"/>
              <a:gd name="T58" fmla="+- 0 433 344"/>
              <a:gd name="T59" fmla="*/ 433 h 1424"/>
              <a:gd name="T60" fmla="+- 0 10733 1139"/>
              <a:gd name="T61" fmla="*/ T60 w 9594"/>
              <a:gd name="T62" fmla="+- 0 1501 344"/>
              <a:gd name="T63" fmla="*/ 1501 h 1424"/>
              <a:gd name="T64" fmla="+- 0 10726 1139"/>
              <a:gd name="T65" fmla="*/ T64 w 9594"/>
              <a:gd name="T66" fmla="+- 0 1535 344"/>
              <a:gd name="T67" fmla="*/ 1535 h 1424"/>
              <a:gd name="T68" fmla="+- 0 10707 1139"/>
              <a:gd name="T69" fmla="*/ T68 w 9594"/>
              <a:gd name="T70" fmla="+- 0 1563 344"/>
              <a:gd name="T71" fmla="*/ 1563 h 1424"/>
              <a:gd name="T72" fmla="+- 0 10679 1139"/>
              <a:gd name="T73" fmla="*/ T72 w 9594"/>
              <a:gd name="T74" fmla="+- 0 1583 344"/>
              <a:gd name="T75" fmla="*/ 1583 h 1424"/>
              <a:gd name="T76" fmla="+- 0 10644 1139"/>
              <a:gd name="T77" fmla="*/ T76 w 9594"/>
              <a:gd name="T78" fmla="+- 0 1590 344"/>
              <a:gd name="T79" fmla="*/ 1590 h 1424"/>
              <a:gd name="T80" fmla="+- 0 1317 1139"/>
              <a:gd name="T81" fmla="*/ T80 w 9594"/>
              <a:gd name="T82" fmla="+- 0 1590 344"/>
              <a:gd name="T83" fmla="*/ 1590 h 1424"/>
              <a:gd name="T84" fmla="+- 0 1317 1139"/>
              <a:gd name="T85" fmla="*/ T84 w 9594"/>
              <a:gd name="T86" fmla="+- 0 1679 344"/>
              <a:gd name="T87" fmla="*/ 1679 h 1424"/>
              <a:gd name="T88" fmla="+- 0 1310 1139"/>
              <a:gd name="T89" fmla="*/ T88 w 9594"/>
              <a:gd name="T90" fmla="+- 0 1713 344"/>
              <a:gd name="T91" fmla="*/ 1713 h 1424"/>
              <a:gd name="T92" fmla="+- 0 1291 1139"/>
              <a:gd name="T93" fmla="*/ T92 w 9594"/>
              <a:gd name="T94" fmla="+- 0 1741 344"/>
              <a:gd name="T95" fmla="*/ 1741 h 1424"/>
              <a:gd name="T96" fmla="+- 0 1263 1139"/>
              <a:gd name="T97" fmla="*/ T96 w 9594"/>
              <a:gd name="T98" fmla="+- 0 1761 344"/>
              <a:gd name="T99" fmla="*/ 1761 h 1424"/>
              <a:gd name="T100" fmla="+- 0 1228 1139"/>
              <a:gd name="T101" fmla="*/ T100 w 9594"/>
              <a:gd name="T102" fmla="+- 0 1768 344"/>
              <a:gd name="T103" fmla="*/ 1768 h 1424"/>
              <a:gd name="T104" fmla="+- 0 1193 1139"/>
              <a:gd name="T105" fmla="*/ T104 w 9594"/>
              <a:gd name="T106" fmla="+- 0 1761 344"/>
              <a:gd name="T107" fmla="*/ 1761 h 1424"/>
              <a:gd name="T108" fmla="+- 0 1165 1139"/>
              <a:gd name="T109" fmla="*/ T108 w 9594"/>
              <a:gd name="T110" fmla="+- 0 1741 344"/>
              <a:gd name="T111" fmla="*/ 1741 h 1424"/>
              <a:gd name="T112" fmla="+- 0 1146 1139"/>
              <a:gd name="T113" fmla="*/ T112 w 9594"/>
              <a:gd name="T114" fmla="+- 0 1713 344"/>
              <a:gd name="T115" fmla="*/ 1713 h 1424"/>
              <a:gd name="T116" fmla="+- 0 1139 1139"/>
              <a:gd name="T117" fmla="*/ T116 w 9594"/>
              <a:gd name="T118" fmla="+- 0 1679 344"/>
              <a:gd name="T119" fmla="*/ 1679 h 1424"/>
              <a:gd name="T120" fmla="+- 0 1139 1139"/>
              <a:gd name="T121" fmla="*/ T120 w 9594"/>
              <a:gd name="T122" fmla="+- 0 611 344"/>
              <a:gd name="T123" fmla="*/ 611 h 1424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  <a:cxn ang="0">
                <a:pos x="T85" y="T87"/>
              </a:cxn>
              <a:cxn ang="0">
                <a:pos x="T89" y="T91"/>
              </a:cxn>
              <a:cxn ang="0">
                <a:pos x="T93" y="T95"/>
              </a:cxn>
              <a:cxn ang="0">
                <a:pos x="T97" y="T99"/>
              </a:cxn>
              <a:cxn ang="0">
                <a:pos x="T101" y="T103"/>
              </a:cxn>
              <a:cxn ang="0">
                <a:pos x="T105" y="T107"/>
              </a:cxn>
              <a:cxn ang="0">
                <a:pos x="T109" y="T111"/>
              </a:cxn>
              <a:cxn ang="0">
                <a:pos x="T113" y="T115"/>
              </a:cxn>
              <a:cxn ang="0">
                <a:pos x="T117" y="T119"/>
              </a:cxn>
              <a:cxn ang="0">
                <a:pos x="T121" y="T123"/>
              </a:cxn>
            </a:cxnLst>
            <a:rect l="0" t="0" r="r" b="b"/>
            <a:pathLst>
              <a:path w="9594" h="1424">
                <a:moveTo>
                  <a:pt x="0" y="267"/>
                </a:moveTo>
                <a:lnTo>
                  <a:pt x="7" y="232"/>
                </a:lnTo>
                <a:lnTo>
                  <a:pt x="26" y="204"/>
                </a:lnTo>
                <a:lnTo>
                  <a:pt x="54" y="185"/>
                </a:lnTo>
                <a:lnTo>
                  <a:pt x="89" y="178"/>
                </a:lnTo>
                <a:lnTo>
                  <a:pt x="9416" y="178"/>
                </a:lnTo>
                <a:lnTo>
                  <a:pt x="9416" y="89"/>
                </a:lnTo>
                <a:lnTo>
                  <a:pt x="9423" y="54"/>
                </a:lnTo>
                <a:lnTo>
                  <a:pt x="9442" y="26"/>
                </a:lnTo>
                <a:lnTo>
                  <a:pt x="9470" y="7"/>
                </a:lnTo>
                <a:lnTo>
                  <a:pt x="9505" y="0"/>
                </a:lnTo>
                <a:lnTo>
                  <a:pt x="9540" y="7"/>
                </a:lnTo>
                <a:lnTo>
                  <a:pt x="9568" y="26"/>
                </a:lnTo>
                <a:lnTo>
                  <a:pt x="9587" y="54"/>
                </a:lnTo>
                <a:lnTo>
                  <a:pt x="9594" y="89"/>
                </a:lnTo>
                <a:lnTo>
                  <a:pt x="9594" y="1157"/>
                </a:lnTo>
                <a:lnTo>
                  <a:pt x="9587" y="1191"/>
                </a:lnTo>
                <a:lnTo>
                  <a:pt x="9568" y="1219"/>
                </a:lnTo>
                <a:lnTo>
                  <a:pt x="9540" y="1239"/>
                </a:lnTo>
                <a:lnTo>
                  <a:pt x="9505" y="1246"/>
                </a:lnTo>
                <a:lnTo>
                  <a:pt x="178" y="1246"/>
                </a:lnTo>
                <a:lnTo>
                  <a:pt x="178" y="1335"/>
                </a:lnTo>
                <a:lnTo>
                  <a:pt x="171" y="1369"/>
                </a:lnTo>
                <a:lnTo>
                  <a:pt x="152" y="1397"/>
                </a:lnTo>
                <a:lnTo>
                  <a:pt x="124" y="1417"/>
                </a:lnTo>
                <a:lnTo>
                  <a:pt x="89" y="1424"/>
                </a:lnTo>
                <a:lnTo>
                  <a:pt x="54" y="1417"/>
                </a:lnTo>
                <a:lnTo>
                  <a:pt x="26" y="1397"/>
                </a:lnTo>
                <a:lnTo>
                  <a:pt x="7" y="1369"/>
                </a:lnTo>
                <a:lnTo>
                  <a:pt x="0" y="1335"/>
                </a:lnTo>
                <a:lnTo>
                  <a:pt x="0" y="267"/>
                </a:lnTo>
                <a:close/>
              </a:path>
            </a:pathLst>
          </a:cu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  <a:tabLst>
                <a:tab pos="1188720" algn="l"/>
                <a:tab pos="6158230" algn="l"/>
              </a:tabLst>
            </a:pPr>
            <a:r>
              <a:rPr lang="pt-BR" sz="1300" b="1">
                <a:solidFill>
                  <a:srgbClr val="365F9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1300" b="1">
              <a:solidFill>
                <a:srgbClr val="365F91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B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OLAVO Bilac (1865-1918) foi poeta e jornalista brasileiro. Sua primeira obra foi “Poesias”. Escreveu também a letra do “Hino a Bandeira”.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40F78C22-1D3C-4052-9CA7-C2F06C308892}"/>
              </a:ext>
            </a:extLst>
          </p:cNvPr>
          <p:cNvSpPr/>
          <p:nvPr/>
        </p:nvSpPr>
        <p:spPr>
          <a:xfrm>
            <a:off x="1308439" y="1339633"/>
            <a:ext cx="88980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Observe o quadro de Tarsila do Amaral intitulado “Família”.</a:t>
            </a:r>
          </a:p>
        </p:txBody>
      </p:sp>
      <p:pic>
        <p:nvPicPr>
          <p:cNvPr id="30" name="image31.png">
            <a:extLst>
              <a:ext uri="{FF2B5EF4-FFF2-40B4-BE49-F238E27FC236}">
                <a16:creationId xmlns:a16="http://schemas.microsoft.com/office/drawing/2014/main" id="{D968283E-AB0D-4B18-A72E-99AB632FF541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27851" y="1971040"/>
            <a:ext cx="3631556" cy="2621234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48F35B58-CB2B-4FAB-85DF-BA1F9C25EB88}"/>
              </a:ext>
            </a:extLst>
          </p:cNvPr>
          <p:cNvSpPr/>
          <p:nvPr/>
        </p:nvSpPr>
        <p:spPr>
          <a:xfrm>
            <a:off x="505613" y="4592274"/>
            <a:ext cx="11060460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340360" algn="l"/>
              </a:tabLst>
            </a:pP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8.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Escreva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seu caderno o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nome de todas as coisas que você está observando nesse quadro.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B0A762A7-DF97-4C42-AC64-5FAC995251F0}"/>
              </a:ext>
            </a:extLst>
          </p:cNvPr>
          <p:cNvSpPr/>
          <p:nvPr/>
        </p:nvSpPr>
        <p:spPr>
          <a:xfrm>
            <a:off x="673554" y="5463614"/>
            <a:ext cx="10940149" cy="10950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1253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Freeform 21">
            <a:extLst>
              <a:ext uri="{FF2B5EF4-FFF2-40B4-BE49-F238E27FC236}">
                <a16:creationId xmlns:a16="http://schemas.microsoft.com/office/drawing/2014/main" id="{0B5D9525-3AA7-4DBD-91D3-F5359A840FD0}"/>
              </a:ext>
            </a:extLst>
          </p:cNvPr>
          <p:cNvSpPr>
            <a:spLocks/>
          </p:cNvSpPr>
          <p:nvPr/>
        </p:nvSpPr>
        <p:spPr bwMode="auto">
          <a:xfrm>
            <a:off x="4770438" y="10077450"/>
            <a:ext cx="6323012" cy="1009650"/>
          </a:xfrm>
          <a:custGeom>
            <a:avLst/>
            <a:gdLst>
              <a:gd name="T0" fmla="+- 0 1139 1139"/>
              <a:gd name="T1" fmla="*/ T0 w 9594"/>
              <a:gd name="T2" fmla="+- 0 611 344"/>
              <a:gd name="T3" fmla="*/ 611 h 1424"/>
              <a:gd name="T4" fmla="+- 0 1146 1139"/>
              <a:gd name="T5" fmla="*/ T4 w 9594"/>
              <a:gd name="T6" fmla="+- 0 576 344"/>
              <a:gd name="T7" fmla="*/ 576 h 1424"/>
              <a:gd name="T8" fmla="+- 0 1165 1139"/>
              <a:gd name="T9" fmla="*/ T8 w 9594"/>
              <a:gd name="T10" fmla="+- 0 548 344"/>
              <a:gd name="T11" fmla="*/ 548 h 1424"/>
              <a:gd name="T12" fmla="+- 0 1193 1139"/>
              <a:gd name="T13" fmla="*/ T12 w 9594"/>
              <a:gd name="T14" fmla="+- 0 529 344"/>
              <a:gd name="T15" fmla="*/ 529 h 1424"/>
              <a:gd name="T16" fmla="+- 0 1228 1139"/>
              <a:gd name="T17" fmla="*/ T16 w 9594"/>
              <a:gd name="T18" fmla="+- 0 522 344"/>
              <a:gd name="T19" fmla="*/ 522 h 1424"/>
              <a:gd name="T20" fmla="+- 0 10555 1139"/>
              <a:gd name="T21" fmla="*/ T20 w 9594"/>
              <a:gd name="T22" fmla="+- 0 522 344"/>
              <a:gd name="T23" fmla="*/ 522 h 1424"/>
              <a:gd name="T24" fmla="+- 0 10555 1139"/>
              <a:gd name="T25" fmla="*/ T24 w 9594"/>
              <a:gd name="T26" fmla="+- 0 433 344"/>
              <a:gd name="T27" fmla="*/ 433 h 1424"/>
              <a:gd name="T28" fmla="+- 0 10562 1139"/>
              <a:gd name="T29" fmla="*/ T28 w 9594"/>
              <a:gd name="T30" fmla="+- 0 398 344"/>
              <a:gd name="T31" fmla="*/ 398 h 1424"/>
              <a:gd name="T32" fmla="+- 0 10581 1139"/>
              <a:gd name="T33" fmla="*/ T32 w 9594"/>
              <a:gd name="T34" fmla="+- 0 370 344"/>
              <a:gd name="T35" fmla="*/ 370 h 1424"/>
              <a:gd name="T36" fmla="+- 0 10609 1139"/>
              <a:gd name="T37" fmla="*/ T36 w 9594"/>
              <a:gd name="T38" fmla="+- 0 351 344"/>
              <a:gd name="T39" fmla="*/ 351 h 1424"/>
              <a:gd name="T40" fmla="+- 0 10644 1139"/>
              <a:gd name="T41" fmla="*/ T40 w 9594"/>
              <a:gd name="T42" fmla="+- 0 344 344"/>
              <a:gd name="T43" fmla="*/ 344 h 1424"/>
              <a:gd name="T44" fmla="+- 0 10679 1139"/>
              <a:gd name="T45" fmla="*/ T44 w 9594"/>
              <a:gd name="T46" fmla="+- 0 351 344"/>
              <a:gd name="T47" fmla="*/ 351 h 1424"/>
              <a:gd name="T48" fmla="+- 0 10707 1139"/>
              <a:gd name="T49" fmla="*/ T48 w 9594"/>
              <a:gd name="T50" fmla="+- 0 370 344"/>
              <a:gd name="T51" fmla="*/ 370 h 1424"/>
              <a:gd name="T52" fmla="+- 0 10726 1139"/>
              <a:gd name="T53" fmla="*/ T52 w 9594"/>
              <a:gd name="T54" fmla="+- 0 398 344"/>
              <a:gd name="T55" fmla="*/ 398 h 1424"/>
              <a:gd name="T56" fmla="+- 0 10733 1139"/>
              <a:gd name="T57" fmla="*/ T56 w 9594"/>
              <a:gd name="T58" fmla="+- 0 433 344"/>
              <a:gd name="T59" fmla="*/ 433 h 1424"/>
              <a:gd name="T60" fmla="+- 0 10733 1139"/>
              <a:gd name="T61" fmla="*/ T60 w 9594"/>
              <a:gd name="T62" fmla="+- 0 1501 344"/>
              <a:gd name="T63" fmla="*/ 1501 h 1424"/>
              <a:gd name="T64" fmla="+- 0 10726 1139"/>
              <a:gd name="T65" fmla="*/ T64 w 9594"/>
              <a:gd name="T66" fmla="+- 0 1535 344"/>
              <a:gd name="T67" fmla="*/ 1535 h 1424"/>
              <a:gd name="T68" fmla="+- 0 10707 1139"/>
              <a:gd name="T69" fmla="*/ T68 w 9594"/>
              <a:gd name="T70" fmla="+- 0 1563 344"/>
              <a:gd name="T71" fmla="*/ 1563 h 1424"/>
              <a:gd name="T72" fmla="+- 0 10679 1139"/>
              <a:gd name="T73" fmla="*/ T72 w 9594"/>
              <a:gd name="T74" fmla="+- 0 1583 344"/>
              <a:gd name="T75" fmla="*/ 1583 h 1424"/>
              <a:gd name="T76" fmla="+- 0 10644 1139"/>
              <a:gd name="T77" fmla="*/ T76 w 9594"/>
              <a:gd name="T78" fmla="+- 0 1590 344"/>
              <a:gd name="T79" fmla="*/ 1590 h 1424"/>
              <a:gd name="T80" fmla="+- 0 1317 1139"/>
              <a:gd name="T81" fmla="*/ T80 w 9594"/>
              <a:gd name="T82" fmla="+- 0 1590 344"/>
              <a:gd name="T83" fmla="*/ 1590 h 1424"/>
              <a:gd name="T84" fmla="+- 0 1317 1139"/>
              <a:gd name="T85" fmla="*/ T84 w 9594"/>
              <a:gd name="T86" fmla="+- 0 1679 344"/>
              <a:gd name="T87" fmla="*/ 1679 h 1424"/>
              <a:gd name="T88" fmla="+- 0 1310 1139"/>
              <a:gd name="T89" fmla="*/ T88 w 9594"/>
              <a:gd name="T90" fmla="+- 0 1713 344"/>
              <a:gd name="T91" fmla="*/ 1713 h 1424"/>
              <a:gd name="T92" fmla="+- 0 1291 1139"/>
              <a:gd name="T93" fmla="*/ T92 w 9594"/>
              <a:gd name="T94" fmla="+- 0 1741 344"/>
              <a:gd name="T95" fmla="*/ 1741 h 1424"/>
              <a:gd name="T96" fmla="+- 0 1263 1139"/>
              <a:gd name="T97" fmla="*/ T96 w 9594"/>
              <a:gd name="T98" fmla="+- 0 1761 344"/>
              <a:gd name="T99" fmla="*/ 1761 h 1424"/>
              <a:gd name="T100" fmla="+- 0 1228 1139"/>
              <a:gd name="T101" fmla="*/ T100 w 9594"/>
              <a:gd name="T102" fmla="+- 0 1768 344"/>
              <a:gd name="T103" fmla="*/ 1768 h 1424"/>
              <a:gd name="T104" fmla="+- 0 1193 1139"/>
              <a:gd name="T105" fmla="*/ T104 w 9594"/>
              <a:gd name="T106" fmla="+- 0 1761 344"/>
              <a:gd name="T107" fmla="*/ 1761 h 1424"/>
              <a:gd name="T108" fmla="+- 0 1165 1139"/>
              <a:gd name="T109" fmla="*/ T108 w 9594"/>
              <a:gd name="T110" fmla="+- 0 1741 344"/>
              <a:gd name="T111" fmla="*/ 1741 h 1424"/>
              <a:gd name="T112" fmla="+- 0 1146 1139"/>
              <a:gd name="T113" fmla="*/ T112 w 9594"/>
              <a:gd name="T114" fmla="+- 0 1713 344"/>
              <a:gd name="T115" fmla="*/ 1713 h 1424"/>
              <a:gd name="T116" fmla="+- 0 1139 1139"/>
              <a:gd name="T117" fmla="*/ T116 w 9594"/>
              <a:gd name="T118" fmla="+- 0 1679 344"/>
              <a:gd name="T119" fmla="*/ 1679 h 1424"/>
              <a:gd name="T120" fmla="+- 0 1139 1139"/>
              <a:gd name="T121" fmla="*/ T120 w 9594"/>
              <a:gd name="T122" fmla="+- 0 611 344"/>
              <a:gd name="T123" fmla="*/ 611 h 1424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  <a:cxn ang="0">
                <a:pos x="T85" y="T87"/>
              </a:cxn>
              <a:cxn ang="0">
                <a:pos x="T89" y="T91"/>
              </a:cxn>
              <a:cxn ang="0">
                <a:pos x="T93" y="T95"/>
              </a:cxn>
              <a:cxn ang="0">
                <a:pos x="T97" y="T99"/>
              </a:cxn>
              <a:cxn ang="0">
                <a:pos x="T101" y="T103"/>
              </a:cxn>
              <a:cxn ang="0">
                <a:pos x="T105" y="T107"/>
              </a:cxn>
              <a:cxn ang="0">
                <a:pos x="T109" y="T111"/>
              </a:cxn>
              <a:cxn ang="0">
                <a:pos x="T113" y="T115"/>
              </a:cxn>
              <a:cxn ang="0">
                <a:pos x="T117" y="T119"/>
              </a:cxn>
              <a:cxn ang="0">
                <a:pos x="T121" y="T123"/>
              </a:cxn>
            </a:cxnLst>
            <a:rect l="0" t="0" r="r" b="b"/>
            <a:pathLst>
              <a:path w="9594" h="1424">
                <a:moveTo>
                  <a:pt x="0" y="267"/>
                </a:moveTo>
                <a:lnTo>
                  <a:pt x="7" y="232"/>
                </a:lnTo>
                <a:lnTo>
                  <a:pt x="26" y="204"/>
                </a:lnTo>
                <a:lnTo>
                  <a:pt x="54" y="185"/>
                </a:lnTo>
                <a:lnTo>
                  <a:pt x="89" y="178"/>
                </a:lnTo>
                <a:lnTo>
                  <a:pt x="9416" y="178"/>
                </a:lnTo>
                <a:lnTo>
                  <a:pt x="9416" y="89"/>
                </a:lnTo>
                <a:lnTo>
                  <a:pt x="9423" y="54"/>
                </a:lnTo>
                <a:lnTo>
                  <a:pt x="9442" y="26"/>
                </a:lnTo>
                <a:lnTo>
                  <a:pt x="9470" y="7"/>
                </a:lnTo>
                <a:lnTo>
                  <a:pt x="9505" y="0"/>
                </a:lnTo>
                <a:lnTo>
                  <a:pt x="9540" y="7"/>
                </a:lnTo>
                <a:lnTo>
                  <a:pt x="9568" y="26"/>
                </a:lnTo>
                <a:lnTo>
                  <a:pt x="9587" y="54"/>
                </a:lnTo>
                <a:lnTo>
                  <a:pt x="9594" y="89"/>
                </a:lnTo>
                <a:lnTo>
                  <a:pt x="9594" y="1157"/>
                </a:lnTo>
                <a:lnTo>
                  <a:pt x="9587" y="1191"/>
                </a:lnTo>
                <a:lnTo>
                  <a:pt x="9568" y="1219"/>
                </a:lnTo>
                <a:lnTo>
                  <a:pt x="9540" y="1239"/>
                </a:lnTo>
                <a:lnTo>
                  <a:pt x="9505" y="1246"/>
                </a:lnTo>
                <a:lnTo>
                  <a:pt x="178" y="1246"/>
                </a:lnTo>
                <a:lnTo>
                  <a:pt x="178" y="1335"/>
                </a:lnTo>
                <a:lnTo>
                  <a:pt x="171" y="1369"/>
                </a:lnTo>
                <a:lnTo>
                  <a:pt x="152" y="1397"/>
                </a:lnTo>
                <a:lnTo>
                  <a:pt x="124" y="1417"/>
                </a:lnTo>
                <a:lnTo>
                  <a:pt x="89" y="1424"/>
                </a:lnTo>
                <a:lnTo>
                  <a:pt x="54" y="1417"/>
                </a:lnTo>
                <a:lnTo>
                  <a:pt x="26" y="1397"/>
                </a:lnTo>
                <a:lnTo>
                  <a:pt x="7" y="1369"/>
                </a:lnTo>
                <a:lnTo>
                  <a:pt x="0" y="1335"/>
                </a:lnTo>
                <a:lnTo>
                  <a:pt x="0" y="267"/>
                </a:lnTo>
                <a:close/>
              </a:path>
            </a:pathLst>
          </a:cu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  <a:tabLst>
                <a:tab pos="1188720" algn="l"/>
                <a:tab pos="6158230" algn="l"/>
              </a:tabLst>
            </a:pPr>
            <a:r>
              <a:rPr lang="pt-BR" sz="1300" b="1">
                <a:solidFill>
                  <a:srgbClr val="365F9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1300" b="1">
              <a:solidFill>
                <a:srgbClr val="365F91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B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OLAVO Bilac (1865-1918) foi poeta e jornalista brasileiro. Sua primeira obra foi “Poesias”. Escreveu também a letra do “Hino a Bandeira”.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48F35B58-CB2B-4FAB-85DF-BA1F9C25EB88}"/>
              </a:ext>
            </a:extLst>
          </p:cNvPr>
          <p:cNvSpPr/>
          <p:nvPr/>
        </p:nvSpPr>
        <p:spPr>
          <a:xfrm>
            <a:off x="369545" y="1283902"/>
            <a:ext cx="11060460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340360" algn="l"/>
              </a:tabLst>
            </a:pP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9.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Agora, dê qualidades para as coisas que você observou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(Responda no seu caderno)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D1FED337-E554-4D6B-9F6B-BC20F48B715B}"/>
              </a:ext>
            </a:extLst>
          </p:cNvPr>
          <p:cNvSpPr/>
          <p:nvPr/>
        </p:nvSpPr>
        <p:spPr>
          <a:xfrm>
            <a:off x="961626" y="2588258"/>
            <a:ext cx="899045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ELABORANDO </a:t>
            </a:r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CONCEITOS</a:t>
            </a:r>
          </a:p>
          <a:p>
            <a:pPr algn="ctr"/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No seu caderno pesquise e escreva os conceitos de: </a:t>
            </a:r>
            <a:endParaRPr lang="pt-B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1" name="Group 2486">
            <a:extLst>
              <a:ext uri="{FF2B5EF4-FFF2-40B4-BE49-F238E27FC236}">
                <a16:creationId xmlns:a16="http://schemas.microsoft.com/office/drawing/2014/main" id="{BBD10586-677B-4856-8AF8-4BDAA7324619}"/>
              </a:ext>
            </a:extLst>
          </p:cNvPr>
          <p:cNvGrpSpPr>
            <a:grpSpLocks/>
          </p:cNvGrpSpPr>
          <p:nvPr/>
        </p:nvGrpSpPr>
        <p:grpSpPr bwMode="auto">
          <a:xfrm>
            <a:off x="1273310" y="3350928"/>
            <a:ext cx="9059410" cy="3122129"/>
            <a:chOff x="2094" y="446"/>
            <a:chExt cx="9125" cy="3400"/>
          </a:xfrm>
        </p:grpSpPr>
        <p:sp>
          <p:nvSpPr>
            <p:cNvPr id="32" name="Rectangle 2490">
              <a:extLst>
                <a:ext uri="{FF2B5EF4-FFF2-40B4-BE49-F238E27FC236}">
                  <a16:creationId xmlns:a16="http://schemas.microsoft.com/office/drawing/2014/main" id="{51B2F8DB-DDC4-433B-9A70-4E1728C0E3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0" y="482"/>
              <a:ext cx="9051" cy="3327"/>
            </a:xfrm>
            <a:prstGeom prst="rect">
              <a:avLst/>
            </a:prstGeom>
            <a:solidFill>
              <a:srgbClr val="D9E8D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pt-BR"/>
            </a:p>
          </p:txBody>
        </p:sp>
        <p:sp>
          <p:nvSpPr>
            <p:cNvPr id="33" name="Freeform 2489">
              <a:extLst>
                <a:ext uri="{FF2B5EF4-FFF2-40B4-BE49-F238E27FC236}">
                  <a16:creationId xmlns:a16="http://schemas.microsoft.com/office/drawing/2014/main" id="{E0A627CE-D19F-4F87-8654-9A1DD099A6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4" y="446"/>
              <a:ext cx="9125" cy="3400"/>
            </a:xfrm>
            <a:custGeom>
              <a:avLst/>
              <a:gdLst>
                <a:gd name="T0" fmla="+- 0 2103 2094"/>
                <a:gd name="T1" fmla="*/ T0 w 9125"/>
                <a:gd name="T2" fmla="+- 0 837 446"/>
                <a:gd name="T3" fmla="*/ 837 h 3400"/>
                <a:gd name="T4" fmla="+- 0 2103 2094"/>
                <a:gd name="T5" fmla="*/ T4 w 9125"/>
                <a:gd name="T6" fmla="+- 0 1236 446"/>
                <a:gd name="T7" fmla="*/ 1236 h 3400"/>
                <a:gd name="T8" fmla="+- 0 2103 2094"/>
                <a:gd name="T9" fmla="*/ T8 w 9125"/>
                <a:gd name="T10" fmla="+- 0 1636 446"/>
                <a:gd name="T11" fmla="*/ 1636 h 3400"/>
                <a:gd name="T12" fmla="+- 0 2103 2094"/>
                <a:gd name="T13" fmla="*/ T12 w 9125"/>
                <a:gd name="T14" fmla="+- 0 2035 446"/>
                <a:gd name="T15" fmla="*/ 2035 h 3400"/>
                <a:gd name="T16" fmla="+- 0 2103 2094"/>
                <a:gd name="T17" fmla="*/ T16 w 9125"/>
                <a:gd name="T18" fmla="+- 0 2434 446"/>
                <a:gd name="T19" fmla="*/ 2434 h 3400"/>
                <a:gd name="T20" fmla="+- 0 2103 2094"/>
                <a:gd name="T21" fmla="*/ T20 w 9125"/>
                <a:gd name="T22" fmla="+- 0 2833 446"/>
                <a:gd name="T23" fmla="*/ 2833 h 3400"/>
                <a:gd name="T24" fmla="+- 0 2103 2094"/>
                <a:gd name="T25" fmla="*/ T24 w 9125"/>
                <a:gd name="T26" fmla="+- 0 3233 446"/>
                <a:gd name="T27" fmla="*/ 3233 h 3400"/>
                <a:gd name="T28" fmla="+- 0 2103 2094"/>
                <a:gd name="T29" fmla="*/ T28 w 9125"/>
                <a:gd name="T30" fmla="+- 0 3632 446"/>
                <a:gd name="T31" fmla="*/ 3632 h 3400"/>
                <a:gd name="T32" fmla="+- 0 2352 2094"/>
                <a:gd name="T33" fmla="*/ T32 w 9125"/>
                <a:gd name="T34" fmla="+- 0 3837 446"/>
                <a:gd name="T35" fmla="*/ 3837 h 3400"/>
                <a:gd name="T36" fmla="+- 0 2752 2094"/>
                <a:gd name="T37" fmla="*/ T36 w 9125"/>
                <a:gd name="T38" fmla="+- 0 3837 446"/>
                <a:gd name="T39" fmla="*/ 3837 h 3400"/>
                <a:gd name="T40" fmla="+- 0 3151 2094"/>
                <a:gd name="T41" fmla="*/ T40 w 9125"/>
                <a:gd name="T42" fmla="+- 0 3837 446"/>
                <a:gd name="T43" fmla="*/ 3837 h 3400"/>
                <a:gd name="T44" fmla="+- 0 3550 2094"/>
                <a:gd name="T45" fmla="*/ T44 w 9125"/>
                <a:gd name="T46" fmla="+- 0 3837 446"/>
                <a:gd name="T47" fmla="*/ 3837 h 3400"/>
                <a:gd name="T48" fmla="+- 0 3950 2094"/>
                <a:gd name="T49" fmla="*/ T48 w 9125"/>
                <a:gd name="T50" fmla="+- 0 3837 446"/>
                <a:gd name="T51" fmla="*/ 3837 h 3400"/>
                <a:gd name="T52" fmla="+- 0 4349 2094"/>
                <a:gd name="T53" fmla="*/ T52 w 9125"/>
                <a:gd name="T54" fmla="+- 0 3837 446"/>
                <a:gd name="T55" fmla="*/ 3837 h 3400"/>
                <a:gd name="T56" fmla="+- 0 4748 2094"/>
                <a:gd name="T57" fmla="*/ T56 w 9125"/>
                <a:gd name="T58" fmla="+- 0 3837 446"/>
                <a:gd name="T59" fmla="*/ 3837 h 3400"/>
                <a:gd name="T60" fmla="+- 0 5147 2094"/>
                <a:gd name="T61" fmla="*/ T60 w 9125"/>
                <a:gd name="T62" fmla="+- 0 3837 446"/>
                <a:gd name="T63" fmla="*/ 3837 h 3400"/>
                <a:gd name="T64" fmla="+- 0 5547 2094"/>
                <a:gd name="T65" fmla="*/ T64 w 9125"/>
                <a:gd name="T66" fmla="+- 0 3837 446"/>
                <a:gd name="T67" fmla="*/ 3837 h 3400"/>
                <a:gd name="T68" fmla="+- 0 5946 2094"/>
                <a:gd name="T69" fmla="*/ T68 w 9125"/>
                <a:gd name="T70" fmla="+- 0 3837 446"/>
                <a:gd name="T71" fmla="*/ 3837 h 3400"/>
                <a:gd name="T72" fmla="+- 0 6345 2094"/>
                <a:gd name="T73" fmla="*/ T72 w 9125"/>
                <a:gd name="T74" fmla="+- 0 3837 446"/>
                <a:gd name="T75" fmla="*/ 3837 h 3400"/>
                <a:gd name="T76" fmla="+- 0 6744 2094"/>
                <a:gd name="T77" fmla="*/ T76 w 9125"/>
                <a:gd name="T78" fmla="+- 0 3837 446"/>
                <a:gd name="T79" fmla="*/ 3837 h 3400"/>
                <a:gd name="T80" fmla="+- 0 7144 2094"/>
                <a:gd name="T81" fmla="*/ T80 w 9125"/>
                <a:gd name="T82" fmla="+- 0 3837 446"/>
                <a:gd name="T83" fmla="*/ 3837 h 3400"/>
                <a:gd name="T84" fmla="+- 0 7543 2094"/>
                <a:gd name="T85" fmla="*/ T84 w 9125"/>
                <a:gd name="T86" fmla="+- 0 3837 446"/>
                <a:gd name="T87" fmla="*/ 3837 h 3400"/>
                <a:gd name="T88" fmla="+- 0 7942 2094"/>
                <a:gd name="T89" fmla="*/ T88 w 9125"/>
                <a:gd name="T90" fmla="+- 0 3837 446"/>
                <a:gd name="T91" fmla="*/ 3837 h 3400"/>
                <a:gd name="T92" fmla="+- 0 8342 2094"/>
                <a:gd name="T93" fmla="*/ T92 w 9125"/>
                <a:gd name="T94" fmla="+- 0 3837 446"/>
                <a:gd name="T95" fmla="*/ 3837 h 3400"/>
                <a:gd name="T96" fmla="+- 0 8741 2094"/>
                <a:gd name="T97" fmla="*/ T96 w 9125"/>
                <a:gd name="T98" fmla="+- 0 3837 446"/>
                <a:gd name="T99" fmla="*/ 3837 h 3400"/>
                <a:gd name="T100" fmla="+- 0 9140 2094"/>
                <a:gd name="T101" fmla="*/ T100 w 9125"/>
                <a:gd name="T102" fmla="+- 0 3837 446"/>
                <a:gd name="T103" fmla="*/ 3837 h 3400"/>
                <a:gd name="T104" fmla="+- 0 9539 2094"/>
                <a:gd name="T105" fmla="*/ T104 w 9125"/>
                <a:gd name="T106" fmla="+- 0 3837 446"/>
                <a:gd name="T107" fmla="*/ 3837 h 3400"/>
                <a:gd name="T108" fmla="+- 0 9939 2094"/>
                <a:gd name="T109" fmla="*/ T108 w 9125"/>
                <a:gd name="T110" fmla="+- 0 3837 446"/>
                <a:gd name="T111" fmla="*/ 3837 h 3400"/>
                <a:gd name="T112" fmla="+- 0 10338 2094"/>
                <a:gd name="T113" fmla="*/ T112 w 9125"/>
                <a:gd name="T114" fmla="+- 0 3837 446"/>
                <a:gd name="T115" fmla="*/ 3837 h 3400"/>
                <a:gd name="T116" fmla="+- 0 10737 2094"/>
                <a:gd name="T117" fmla="*/ T116 w 9125"/>
                <a:gd name="T118" fmla="+- 0 3837 446"/>
                <a:gd name="T119" fmla="*/ 3837 h 3400"/>
                <a:gd name="T120" fmla="+- 0 11136 2094"/>
                <a:gd name="T121" fmla="*/ T120 w 9125"/>
                <a:gd name="T122" fmla="+- 0 3837 446"/>
                <a:gd name="T123" fmla="*/ 3837 h 3400"/>
                <a:gd name="T124" fmla="+- 0 11209 2094"/>
                <a:gd name="T125" fmla="*/ T124 w 9125"/>
                <a:gd name="T126" fmla="+- 0 3455 446"/>
                <a:gd name="T127" fmla="*/ 3455 h 3400"/>
                <a:gd name="T128" fmla="+- 0 11209 2094"/>
                <a:gd name="T129" fmla="*/ T128 w 9125"/>
                <a:gd name="T130" fmla="+- 0 3056 446"/>
                <a:gd name="T131" fmla="*/ 3056 h 3400"/>
                <a:gd name="T132" fmla="+- 0 11209 2094"/>
                <a:gd name="T133" fmla="*/ T132 w 9125"/>
                <a:gd name="T134" fmla="+- 0 2657 446"/>
                <a:gd name="T135" fmla="*/ 2657 h 3400"/>
                <a:gd name="T136" fmla="+- 0 11209 2094"/>
                <a:gd name="T137" fmla="*/ T136 w 9125"/>
                <a:gd name="T138" fmla="+- 0 2258 446"/>
                <a:gd name="T139" fmla="*/ 2258 h 3400"/>
                <a:gd name="T140" fmla="+- 0 11209 2094"/>
                <a:gd name="T141" fmla="*/ T140 w 9125"/>
                <a:gd name="T142" fmla="+- 0 1858 446"/>
                <a:gd name="T143" fmla="*/ 1858 h 3400"/>
                <a:gd name="T144" fmla="+- 0 11209 2094"/>
                <a:gd name="T145" fmla="*/ T144 w 9125"/>
                <a:gd name="T146" fmla="+- 0 1459 446"/>
                <a:gd name="T147" fmla="*/ 1459 h 3400"/>
                <a:gd name="T148" fmla="+- 0 11209 2094"/>
                <a:gd name="T149" fmla="*/ T148 w 9125"/>
                <a:gd name="T150" fmla="+- 0 1060 446"/>
                <a:gd name="T151" fmla="*/ 1060 h 3400"/>
                <a:gd name="T152" fmla="+- 0 11209 2094"/>
                <a:gd name="T153" fmla="*/ T152 w 9125"/>
                <a:gd name="T154" fmla="+- 0 661 446"/>
                <a:gd name="T155" fmla="*/ 661 h 3400"/>
                <a:gd name="T156" fmla="+- 0 10960 2094"/>
                <a:gd name="T157" fmla="*/ T156 w 9125"/>
                <a:gd name="T158" fmla="+- 0 455 446"/>
                <a:gd name="T159" fmla="*/ 455 h 3400"/>
                <a:gd name="T160" fmla="+- 0 10561 2094"/>
                <a:gd name="T161" fmla="*/ T160 w 9125"/>
                <a:gd name="T162" fmla="+- 0 455 446"/>
                <a:gd name="T163" fmla="*/ 455 h 3400"/>
                <a:gd name="T164" fmla="+- 0 10161 2094"/>
                <a:gd name="T165" fmla="*/ T164 w 9125"/>
                <a:gd name="T166" fmla="+- 0 455 446"/>
                <a:gd name="T167" fmla="*/ 455 h 3400"/>
                <a:gd name="T168" fmla="+- 0 9762 2094"/>
                <a:gd name="T169" fmla="*/ T168 w 9125"/>
                <a:gd name="T170" fmla="+- 0 455 446"/>
                <a:gd name="T171" fmla="*/ 455 h 3400"/>
                <a:gd name="T172" fmla="+- 0 9363 2094"/>
                <a:gd name="T173" fmla="*/ T172 w 9125"/>
                <a:gd name="T174" fmla="+- 0 455 446"/>
                <a:gd name="T175" fmla="*/ 455 h 3400"/>
                <a:gd name="T176" fmla="+- 0 8964 2094"/>
                <a:gd name="T177" fmla="*/ T176 w 9125"/>
                <a:gd name="T178" fmla="+- 0 455 446"/>
                <a:gd name="T179" fmla="*/ 455 h 3400"/>
                <a:gd name="T180" fmla="+- 0 8564 2094"/>
                <a:gd name="T181" fmla="*/ T180 w 9125"/>
                <a:gd name="T182" fmla="+- 0 455 446"/>
                <a:gd name="T183" fmla="*/ 455 h 3400"/>
                <a:gd name="T184" fmla="+- 0 8165 2094"/>
                <a:gd name="T185" fmla="*/ T184 w 9125"/>
                <a:gd name="T186" fmla="+- 0 455 446"/>
                <a:gd name="T187" fmla="*/ 455 h 3400"/>
                <a:gd name="T188" fmla="+- 0 7766 2094"/>
                <a:gd name="T189" fmla="*/ T188 w 9125"/>
                <a:gd name="T190" fmla="+- 0 455 446"/>
                <a:gd name="T191" fmla="*/ 455 h 3400"/>
                <a:gd name="T192" fmla="+- 0 7367 2094"/>
                <a:gd name="T193" fmla="*/ T192 w 9125"/>
                <a:gd name="T194" fmla="+- 0 455 446"/>
                <a:gd name="T195" fmla="*/ 455 h 3400"/>
                <a:gd name="T196" fmla="+- 0 6967 2094"/>
                <a:gd name="T197" fmla="*/ T196 w 9125"/>
                <a:gd name="T198" fmla="+- 0 455 446"/>
                <a:gd name="T199" fmla="*/ 455 h 3400"/>
                <a:gd name="T200" fmla="+- 0 6568 2094"/>
                <a:gd name="T201" fmla="*/ T200 w 9125"/>
                <a:gd name="T202" fmla="+- 0 455 446"/>
                <a:gd name="T203" fmla="*/ 455 h 3400"/>
                <a:gd name="T204" fmla="+- 0 6169 2094"/>
                <a:gd name="T205" fmla="*/ T204 w 9125"/>
                <a:gd name="T206" fmla="+- 0 455 446"/>
                <a:gd name="T207" fmla="*/ 455 h 3400"/>
                <a:gd name="T208" fmla="+- 0 5769 2094"/>
                <a:gd name="T209" fmla="*/ T208 w 9125"/>
                <a:gd name="T210" fmla="+- 0 455 446"/>
                <a:gd name="T211" fmla="*/ 455 h 3400"/>
                <a:gd name="T212" fmla="+- 0 5370 2094"/>
                <a:gd name="T213" fmla="*/ T212 w 9125"/>
                <a:gd name="T214" fmla="+- 0 455 446"/>
                <a:gd name="T215" fmla="*/ 455 h 3400"/>
                <a:gd name="T216" fmla="+- 0 4971 2094"/>
                <a:gd name="T217" fmla="*/ T216 w 9125"/>
                <a:gd name="T218" fmla="+- 0 455 446"/>
                <a:gd name="T219" fmla="*/ 455 h 3400"/>
                <a:gd name="T220" fmla="+- 0 4572 2094"/>
                <a:gd name="T221" fmla="*/ T220 w 9125"/>
                <a:gd name="T222" fmla="+- 0 455 446"/>
                <a:gd name="T223" fmla="*/ 455 h 3400"/>
                <a:gd name="T224" fmla="+- 0 4172 2094"/>
                <a:gd name="T225" fmla="*/ T224 w 9125"/>
                <a:gd name="T226" fmla="+- 0 455 446"/>
                <a:gd name="T227" fmla="*/ 455 h 3400"/>
                <a:gd name="T228" fmla="+- 0 3773 2094"/>
                <a:gd name="T229" fmla="*/ T228 w 9125"/>
                <a:gd name="T230" fmla="+- 0 455 446"/>
                <a:gd name="T231" fmla="*/ 455 h 3400"/>
                <a:gd name="T232" fmla="+- 0 3374 2094"/>
                <a:gd name="T233" fmla="*/ T232 w 9125"/>
                <a:gd name="T234" fmla="+- 0 455 446"/>
                <a:gd name="T235" fmla="*/ 455 h 3400"/>
                <a:gd name="T236" fmla="+- 0 2975 2094"/>
                <a:gd name="T237" fmla="*/ T236 w 9125"/>
                <a:gd name="T238" fmla="+- 0 455 446"/>
                <a:gd name="T239" fmla="*/ 455 h 3400"/>
                <a:gd name="T240" fmla="+- 0 2575 2094"/>
                <a:gd name="T241" fmla="*/ T240 w 9125"/>
                <a:gd name="T242" fmla="+- 0 455 446"/>
                <a:gd name="T243" fmla="*/ 455 h 3400"/>
                <a:gd name="T244" fmla="+- 0 2176 2094"/>
                <a:gd name="T245" fmla="*/ T244 w 9125"/>
                <a:gd name="T246" fmla="+- 0 455 446"/>
                <a:gd name="T247" fmla="*/ 455 h 340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  <a:cxn ang="0">
                  <a:pos x="T217" y="T219"/>
                </a:cxn>
                <a:cxn ang="0">
                  <a:pos x="T221" y="T223"/>
                </a:cxn>
                <a:cxn ang="0">
                  <a:pos x="T225" y="T227"/>
                </a:cxn>
                <a:cxn ang="0">
                  <a:pos x="T229" y="T231"/>
                </a:cxn>
                <a:cxn ang="0">
                  <a:pos x="T233" y="T235"/>
                </a:cxn>
                <a:cxn ang="0">
                  <a:pos x="T237" y="T239"/>
                </a:cxn>
                <a:cxn ang="0">
                  <a:pos x="T241" y="T243"/>
                </a:cxn>
                <a:cxn ang="0">
                  <a:pos x="T245" y="T247"/>
                </a:cxn>
              </a:cxnLst>
              <a:rect l="0" t="0" r="r" b="b"/>
              <a:pathLst>
                <a:path w="9125" h="3400">
                  <a:moveTo>
                    <a:pt x="37" y="37"/>
                  </a:moveTo>
                  <a:lnTo>
                    <a:pt x="64" y="82"/>
                  </a:lnTo>
                  <a:lnTo>
                    <a:pt x="73" y="137"/>
                  </a:lnTo>
                  <a:lnTo>
                    <a:pt x="64" y="191"/>
                  </a:lnTo>
                  <a:lnTo>
                    <a:pt x="37" y="237"/>
                  </a:lnTo>
                  <a:lnTo>
                    <a:pt x="9" y="282"/>
                  </a:lnTo>
                  <a:lnTo>
                    <a:pt x="0" y="336"/>
                  </a:lnTo>
                  <a:lnTo>
                    <a:pt x="9" y="391"/>
                  </a:lnTo>
                  <a:lnTo>
                    <a:pt x="37" y="436"/>
                  </a:lnTo>
                  <a:lnTo>
                    <a:pt x="64" y="481"/>
                  </a:lnTo>
                  <a:lnTo>
                    <a:pt x="73" y="536"/>
                  </a:lnTo>
                  <a:lnTo>
                    <a:pt x="64" y="591"/>
                  </a:lnTo>
                  <a:lnTo>
                    <a:pt x="37" y="636"/>
                  </a:lnTo>
                  <a:lnTo>
                    <a:pt x="9" y="681"/>
                  </a:lnTo>
                  <a:lnTo>
                    <a:pt x="0" y="736"/>
                  </a:lnTo>
                  <a:lnTo>
                    <a:pt x="9" y="790"/>
                  </a:lnTo>
                  <a:lnTo>
                    <a:pt x="37" y="836"/>
                  </a:lnTo>
                  <a:lnTo>
                    <a:pt x="64" y="881"/>
                  </a:lnTo>
                  <a:lnTo>
                    <a:pt x="73" y="935"/>
                  </a:lnTo>
                  <a:lnTo>
                    <a:pt x="64" y="990"/>
                  </a:lnTo>
                  <a:lnTo>
                    <a:pt x="37" y="1035"/>
                  </a:lnTo>
                  <a:lnTo>
                    <a:pt x="9" y="1080"/>
                  </a:lnTo>
                  <a:lnTo>
                    <a:pt x="0" y="1135"/>
                  </a:lnTo>
                  <a:lnTo>
                    <a:pt x="9" y="1190"/>
                  </a:lnTo>
                  <a:lnTo>
                    <a:pt x="37" y="1235"/>
                  </a:lnTo>
                  <a:lnTo>
                    <a:pt x="64" y="1280"/>
                  </a:lnTo>
                  <a:lnTo>
                    <a:pt x="73" y="1335"/>
                  </a:lnTo>
                  <a:lnTo>
                    <a:pt x="64" y="1389"/>
                  </a:lnTo>
                  <a:lnTo>
                    <a:pt x="37" y="1434"/>
                  </a:lnTo>
                  <a:lnTo>
                    <a:pt x="9" y="1480"/>
                  </a:lnTo>
                  <a:lnTo>
                    <a:pt x="0" y="1534"/>
                  </a:lnTo>
                  <a:lnTo>
                    <a:pt x="9" y="1589"/>
                  </a:lnTo>
                  <a:lnTo>
                    <a:pt x="37" y="1634"/>
                  </a:lnTo>
                  <a:lnTo>
                    <a:pt x="64" y="1679"/>
                  </a:lnTo>
                  <a:lnTo>
                    <a:pt x="73" y="1734"/>
                  </a:lnTo>
                  <a:lnTo>
                    <a:pt x="64" y="1788"/>
                  </a:lnTo>
                  <a:lnTo>
                    <a:pt x="37" y="1834"/>
                  </a:lnTo>
                  <a:lnTo>
                    <a:pt x="9" y="1879"/>
                  </a:lnTo>
                  <a:lnTo>
                    <a:pt x="0" y="1934"/>
                  </a:lnTo>
                  <a:lnTo>
                    <a:pt x="9" y="1988"/>
                  </a:lnTo>
                  <a:lnTo>
                    <a:pt x="37" y="2033"/>
                  </a:lnTo>
                  <a:lnTo>
                    <a:pt x="64" y="2079"/>
                  </a:lnTo>
                  <a:lnTo>
                    <a:pt x="73" y="2133"/>
                  </a:lnTo>
                  <a:lnTo>
                    <a:pt x="64" y="2188"/>
                  </a:lnTo>
                  <a:lnTo>
                    <a:pt x="37" y="2233"/>
                  </a:lnTo>
                  <a:lnTo>
                    <a:pt x="9" y="2278"/>
                  </a:lnTo>
                  <a:lnTo>
                    <a:pt x="0" y="2333"/>
                  </a:lnTo>
                  <a:lnTo>
                    <a:pt x="9" y="2387"/>
                  </a:lnTo>
                  <a:lnTo>
                    <a:pt x="37" y="2433"/>
                  </a:lnTo>
                  <a:lnTo>
                    <a:pt x="64" y="2478"/>
                  </a:lnTo>
                  <a:lnTo>
                    <a:pt x="73" y="2532"/>
                  </a:lnTo>
                  <a:lnTo>
                    <a:pt x="64" y="2587"/>
                  </a:lnTo>
                  <a:lnTo>
                    <a:pt x="37" y="2632"/>
                  </a:lnTo>
                  <a:lnTo>
                    <a:pt x="9" y="2677"/>
                  </a:lnTo>
                  <a:lnTo>
                    <a:pt x="0" y="2732"/>
                  </a:lnTo>
                  <a:lnTo>
                    <a:pt x="9" y="2787"/>
                  </a:lnTo>
                  <a:lnTo>
                    <a:pt x="37" y="2832"/>
                  </a:lnTo>
                  <a:lnTo>
                    <a:pt x="64" y="2877"/>
                  </a:lnTo>
                  <a:lnTo>
                    <a:pt x="73" y="2932"/>
                  </a:lnTo>
                  <a:lnTo>
                    <a:pt x="64" y="2986"/>
                  </a:lnTo>
                  <a:lnTo>
                    <a:pt x="37" y="3032"/>
                  </a:lnTo>
                  <a:lnTo>
                    <a:pt x="9" y="3077"/>
                  </a:lnTo>
                  <a:lnTo>
                    <a:pt x="0" y="3131"/>
                  </a:lnTo>
                  <a:lnTo>
                    <a:pt x="9" y="3186"/>
                  </a:lnTo>
                  <a:lnTo>
                    <a:pt x="37" y="3231"/>
                  </a:lnTo>
                  <a:lnTo>
                    <a:pt x="61" y="3266"/>
                  </a:lnTo>
                  <a:lnTo>
                    <a:pt x="70" y="3298"/>
                  </a:lnTo>
                  <a:lnTo>
                    <a:pt x="79" y="3329"/>
                  </a:lnTo>
                  <a:lnTo>
                    <a:pt x="104" y="3364"/>
                  </a:lnTo>
                  <a:lnTo>
                    <a:pt x="149" y="3391"/>
                  </a:lnTo>
                  <a:lnTo>
                    <a:pt x="204" y="3400"/>
                  </a:lnTo>
                  <a:lnTo>
                    <a:pt x="258" y="3391"/>
                  </a:lnTo>
                  <a:lnTo>
                    <a:pt x="304" y="3364"/>
                  </a:lnTo>
                  <a:lnTo>
                    <a:pt x="349" y="3336"/>
                  </a:lnTo>
                  <a:lnTo>
                    <a:pt x="403" y="3327"/>
                  </a:lnTo>
                  <a:lnTo>
                    <a:pt x="458" y="3336"/>
                  </a:lnTo>
                  <a:lnTo>
                    <a:pt x="503" y="3364"/>
                  </a:lnTo>
                  <a:lnTo>
                    <a:pt x="549" y="3391"/>
                  </a:lnTo>
                  <a:lnTo>
                    <a:pt x="603" y="3400"/>
                  </a:lnTo>
                  <a:lnTo>
                    <a:pt x="658" y="3391"/>
                  </a:lnTo>
                  <a:lnTo>
                    <a:pt x="703" y="3364"/>
                  </a:lnTo>
                  <a:lnTo>
                    <a:pt x="748" y="3336"/>
                  </a:lnTo>
                  <a:lnTo>
                    <a:pt x="803" y="3327"/>
                  </a:lnTo>
                  <a:lnTo>
                    <a:pt x="857" y="3336"/>
                  </a:lnTo>
                  <a:lnTo>
                    <a:pt x="903" y="3364"/>
                  </a:lnTo>
                  <a:lnTo>
                    <a:pt x="948" y="3391"/>
                  </a:lnTo>
                  <a:lnTo>
                    <a:pt x="1002" y="3400"/>
                  </a:lnTo>
                  <a:lnTo>
                    <a:pt x="1057" y="3391"/>
                  </a:lnTo>
                  <a:lnTo>
                    <a:pt x="1102" y="3364"/>
                  </a:lnTo>
                  <a:lnTo>
                    <a:pt x="1147" y="3336"/>
                  </a:lnTo>
                  <a:lnTo>
                    <a:pt x="1202" y="3327"/>
                  </a:lnTo>
                  <a:lnTo>
                    <a:pt x="1257" y="3336"/>
                  </a:lnTo>
                  <a:lnTo>
                    <a:pt x="1302" y="3364"/>
                  </a:lnTo>
                  <a:lnTo>
                    <a:pt x="1347" y="3391"/>
                  </a:lnTo>
                  <a:lnTo>
                    <a:pt x="1402" y="3400"/>
                  </a:lnTo>
                  <a:lnTo>
                    <a:pt x="1456" y="3391"/>
                  </a:lnTo>
                  <a:lnTo>
                    <a:pt x="1501" y="3364"/>
                  </a:lnTo>
                  <a:lnTo>
                    <a:pt x="1547" y="3336"/>
                  </a:lnTo>
                  <a:lnTo>
                    <a:pt x="1601" y="3327"/>
                  </a:lnTo>
                  <a:lnTo>
                    <a:pt x="1656" y="3336"/>
                  </a:lnTo>
                  <a:lnTo>
                    <a:pt x="1701" y="3364"/>
                  </a:lnTo>
                  <a:lnTo>
                    <a:pt x="1746" y="3391"/>
                  </a:lnTo>
                  <a:lnTo>
                    <a:pt x="1801" y="3400"/>
                  </a:lnTo>
                  <a:lnTo>
                    <a:pt x="1856" y="3391"/>
                  </a:lnTo>
                  <a:lnTo>
                    <a:pt x="1901" y="3364"/>
                  </a:lnTo>
                  <a:lnTo>
                    <a:pt x="1946" y="3336"/>
                  </a:lnTo>
                  <a:lnTo>
                    <a:pt x="2001" y="3327"/>
                  </a:lnTo>
                  <a:lnTo>
                    <a:pt x="2055" y="3336"/>
                  </a:lnTo>
                  <a:lnTo>
                    <a:pt x="2100" y="3364"/>
                  </a:lnTo>
                  <a:lnTo>
                    <a:pt x="2146" y="3391"/>
                  </a:lnTo>
                  <a:lnTo>
                    <a:pt x="2200" y="3400"/>
                  </a:lnTo>
                  <a:lnTo>
                    <a:pt x="2255" y="3391"/>
                  </a:lnTo>
                  <a:lnTo>
                    <a:pt x="2300" y="3364"/>
                  </a:lnTo>
                  <a:lnTo>
                    <a:pt x="2345" y="3336"/>
                  </a:lnTo>
                  <a:lnTo>
                    <a:pt x="2400" y="3327"/>
                  </a:lnTo>
                  <a:lnTo>
                    <a:pt x="2454" y="3336"/>
                  </a:lnTo>
                  <a:lnTo>
                    <a:pt x="2500" y="3364"/>
                  </a:lnTo>
                  <a:lnTo>
                    <a:pt x="2545" y="3391"/>
                  </a:lnTo>
                  <a:lnTo>
                    <a:pt x="2599" y="3400"/>
                  </a:lnTo>
                  <a:lnTo>
                    <a:pt x="2654" y="3391"/>
                  </a:lnTo>
                  <a:lnTo>
                    <a:pt x="2699" y="3364"/>
                  </a:lnTo>
                  <a:lnTo>
                    <a:pt x="2745" y="3336"/>
                  </a:lnTo>
                  <a:lnTo>
                    <a:pt x="2799" y="3327"/>
                  </a:lnTo>
                  <a:lnTo>
                    <a:pt x="2854" y="3336"/>
                  </a:lnTo>
                  <a:lnTo>
                    <a:pt x="2899" y="3364"/>
                  </a:lnTo>
                  <a:lnTo>
                    <a:pt x="2944" y="3391"/>
                  </a:lnTo>
                  <a:lnTo>
                    <a:pt x="2999" y="3400"/>
                  </a:lnTo>
                  <a:lnTo>
                    <a:pt x="3053" y="3391"/>
                  </a:lnTo>
                  <a:lnTo>
                    <a:pt x="3099" y="3364"/>
                  </a:lnTo>
                  <a:lnTo>
                    <a:pt x="3144" y="3336"/>
                  </a:lnTo>
                  <a:lnTo>
                    <a:pt x="3198" y="3327"/>
                  </a:lnTo>
                  <a:lnTo>
                    <a:pt x="3253" y="3336"/>
                  </a:lnTo>
                  <a:lnTo>
                    <a:pt x="3298" y="3364"/>
                  </a:lnTo>
                  <a:lnTo>
                    <a:pt x="3343" y="3391"/>
                  </a:lnTo>
                  <a:lnTo>
                    <a:pt x="3398" y="3400"/>
                  </a:lnTo>
                  <a:lnTo>
                    <a:pt x="3453" y="3391"/>
                  </a:lnTo>
                  <a:lnTo>
                    <a:pt x="3498" y="3364"/>
                  </a:lnTo>
                  <a:lnTo>
                    <a:pt x="3543" y="3336"/>
                  </a:lnTo>
                  <a:lnTo>
                    <a:pt x="3598" y="3327"/>
                  </a:lnTo>
                  <a:lnTo>
                    <a:pt x="3652" y="3336"/>
                  </a:lnTo>
                  <a:lnTo>
                    <a:pt x="3697" y="3364"/>
                  </a:lnTo>
                  <a:lnTo>
                    <a:pt x="3743" y="3391"/>
                  </a:lnTo>
                  <a:lnTo>
                    <a:pt x="3797" y="3400"/>
                  </a:lnTo>
                  <a:lnTo>
                    <a:pt x="3852" y="3391"/>
                  </a:lnTo>
                  <a:lnTo>
                    <a:pt x="3897" y="3364"/>
                  </a:lnTo>
                  <a:lnTo>
                    <a:pt x="3942" y="3336"/>
                  </a:lnTo>
                  <a:lnTo>
                    <a:pt x="3997" y="3327"/>
                  </a:lnTo>
                  <a:lnTo>
                    <a:pt x="4052" y="3336"/>
                  </a:lnTo>
                  <a:lnTo>
                    <a:pt x="4097" y="3364"/>
                  </a:lnTo>
                  <a:lnTo>
                    <a:pt x="4142" y="3391"/>
                  </a:lnTo>
                  <a:lnTo>
                    <a:pt x="4197" y="3400"/>
                  </a:lnTo>
                  <a:lnTo>
                    <a:pt x="4251" y="3391"/>
                  </a:lnTo>
                  <a:lnTo>
                    <a:pt x="4296" y="3364"/>
                  </a:lnTo>
                  <a:lnTo>
                    <a:pt x="4342" y="3336"/>
                  </a:lnTo>
                  <a:lnTo>
                    <a:pt x="4396" y="3327"/>
                  </a:lnTo>
                  <a:lnTo>
                    <a:pt x="4451" y="3336"/>
                  </a:lnTo>
                  <a:lnTo>
                    <a:pt x="4496" y="3364"/>
                  </a:lnTo>
                  <a:lnTo>
                    <a:pt x="4541" y="3391"/>
                  </a:lnTo>
                  <a:lnTo>
                    <a:pt x="4596" y="3400"/>
                  </a:lnTo>
                  <a:lnTo>
                    <a:pt x="4650" y="3391"/>
                  </a:lnTo>
                  <a:lnTo>
                    <a:pt x="4696" y="3364"/>
                  </a:lnTo>
                  <a:lnTo>
                    <a:pt x="4741" y="3336"/>
                  </a:lnTo>
                  <a:lnTo>
                    <a:pt x="4795" y="3327"/>
                  </a:lnTo>
                  <a:lnTo>
                    <a:pt x="4850" y="3336"/>
                  </a:lnTo>
                  <a:lnTo>
                    <a:pt x="4895" y="3364"/>
                  </a:lnTo>
                  <a:lnTo>
                    <a:pt x="4941" y="3391"/>
                  </a:lnTo>
                  <a:lnTo>
                    <a:pt x="4995" y="3400"/>
                  </a:lnTo>
                  <a:lnTo>
                    <a:pt x="5050" y="3391"/>
                  </a:lnTo>
                  <a:lnTo>
                    <a:pt x="5095" y="3364"/>
                  </a:lnTo>
                  <a:lnTo>
                    <a:pt x="5140" y="3336"/>
                  </a:lnTo>
                  <a:lnTo>
                    <a:pt x="5195" y="3327"/>
                  </a:lnTo>
                  <a:lnTo>
                    <a:pt x="5249" y="3336"/>
                  </a:lnTo>
                  <a:lnTo>
                    <a:pt x="5295" y="3364"/>
                  </a:lnTo>
                  <a:lnTo>
                    <a:pt x="5340" y="3391"/>
                  </a:lnTo>
                  <a:lnTo>
                    <a:pt x="5394" y="3400"/>
                  </a:lnTo>
                  <a:lnTo>
                    <a:pt x="5449" y="3391"/>
                  </a:lnTo>
                  <a:lnTo>
                    <a:pt x="5494" y="3364"/>
                  </a:lnTo>
                  <a:lnTo>
                    <a:pt x="5539" y="3336"/>
                  </a:lnTo>
                  <a:lnTo>
                    <a:pt x="5594" y="3327"/>
                  </a:lnTo>
                  <a:lnTo>
                    <a:pt x="5649" y="3336"/>
                  </a:lnTo>
                  <a:lnTo>
                    <a:pt x="5694" y="3364"/>
                  </a:lnTo>
                  <a:lnTo>
                    <a:pt x="5739" y="3391"/>
                  </a:lnTo>
                  <a:lnTo>
                    <a:pt x="5794" y="3400"/>
                  </a:lnTo>
                  <a:lnTo>
                    <a:pt x="5848" y="3391"/>
                  </a:lnTo>
                  <a:lnTo>
                    <a:pt x="5893" y="3364"/>
                  </a:lnTo>
                  <a:lnTo>
                    <a:pt x="5939" y="3336"/>
                  </a:lnTo>
                  <a:lnTo>
                    <a:pt x="5993" y="3327"/>
                  </a:lnTo>
                  <a:lnTo>
                    <a:pt x="6048" y="3336"/>
                  </a:lnTo>
                  <a:lnTo>
                    <a:pt x="6093" y="3364"/>
                  </a:lnTo>
                  <a:lnTo>
                    <a:pt x="6138" y="3391"/>
                  </a:lnTo>
                  <a:lnTo>
                    <a:pt x="6193" y="3400"/>
                  </a:lnTo>
                  <a:lnTo>
                    <a:pt x="6248" y="3391"/>
                  </a:lnTo>
                  <a:lnTo>
                    <a:pt x="6293" y="3364"/>
                  </a:lnTo>
                  <a:lnTo>
                    <a:pt x="6338" y="3336"/>
                  </a:lnTo>
                  <a:lnTo>
                    <a:pt x="6393" y="3327"/>
                  </a:lnTo>
                  <a:lnTo>
                    <a:pt x="6447" y="3336"/>
                  </a:lnTo>
                  <a:lnTo>
                    <a:pt x="6492" y="3364"/>
                  </a:lnTo>
                  <a:lnTo>
                    <a:pt x="6538" y="3391"/>
                  </a:lnTo>
                  <a:lnTo>
                    <a:pt x="6592" y="3400"/>
                  </a:lnTo>
                  <a:lnTo>
                    <a:pt x="6647" y="3391"/>
                  </a:lnTo>
                  <a:lnTo>
                    <a:pt x="6692" y="3364"/>
                  </a:lnTo>
                  <a:lnTo>
                    <a:pt x="6737" y="3336"/>
                  </a:lnTo>
                  <a:lnTo>
                    <a:pt x="6792" y="3327"/>
                  </a:lnTo>
                  <a:lnTo>
                    <a:pt x="6846" y="3336"/>
                  </a:lnTo>
                  <a:lnTo>
                    <a:pt x="6892" y="3364"/>
                  </a:lnTo>
                  <a:lnTo>
                    <a:pt x="6937" y="3391"/>
                  </a:lnTo>
                  <a:lnTo>
                    <a:pt x="6991" y="3400"/>
                  </a:lnTo>
                  <a:lnTo>
                    <a:pt x="7046" y="3391"/>
                  </a:lnTo>
                  <a:lnTo>
                    <a:pt x="7091" y="3364"/>
                  </a:lnTo>
                  <a:lnTo>
                    <a:pt x="7137" y="3336"/>
                  </a:lnTo>
                  <a:lnTo>
                    <a:pt x="7191" y="3327"/>
                  </a:lnTo>
                  <a:lnTo>
                    <a:pt x="7246" y="3336"/>
                  </a:lnTo>
                  <a:lnTo>
                    <a:pt x="7291" y="3364"/>
                  </a:lnTo>
                  <a:lnTo>
                    <a:pt x="7336" y="3391"/>
                  </a:lnTo>
                  <a:lnTo>
                    <a:pt x="7391" y="3400"/>
                  </a:lnTo>
                  <a:lnTo>
                    <a:pt x="7445" y="3391"/>
                  </a:lnTo>
                  <a:lnTo>
                    <a:pt x="7491" y="3364"/>
                  </a:lnTo>
                  <a:lnTo>
                    <a:pt x="7536" y="3336"/>
                  </a:lnTo>
                  <a:lnTo>
                    <a:pt x="7590" y="3327"/>
                  </a:lnTo>
                  <a:lnTo>
                    <a:pt x="7645" y="3336"/>
                  </a:lnTo>
                  <a:lnTo>
                    <a:pt x="7690" y="3364"/>
                  </a:lnTo>
                  <a:lnTo>
                    <a:pt x="7735" y="3391"/>
                  </a:lnTo>
                  <a:lnTo>
                    <a:pt x="7790" y="3400"/>
                  </a:lnTo>
                  <a:lnTo>
                    <a:pt x="7845" y="3391"/>
                  </a:lnTo>
                  <a:lnTo>
                    <a:pt x="7890" y="3364"/>
                  </a:lnTo>
                  <a:lnTo>
                    <a:pt x="7935" y="3336"/>
                  </a:lnTo>
                  <a:lnTo>
                    <a:pt x="7990" y="3327"/>
                  </a:lnTo>
                  <a:lnTo>
                    <a:pt x="8044" y="3336"/>
                  </a:lnTo>
                  <a:lnTo>
                    <a:pt x="8089" y="3364"/>
                  </a:lnTo>
                  <a:lnTo>
                    <a:pt x="8135" y="3391"/>
                  </a:lnTo>
                  <a:lnTo>
                    <a:pt x="8189" y="3400"/>
                  </a:lnTo>
                  <a:lnTo>
                    <a:pt x="8244" y="3391"/>
                  </a:lnTo>
                  <a:lnTo>
                    <a:pt x="8289" y="3364"/>
                  </a:lnTo>
                  <a:lnTo>
                    <a:pt x="8334" y="3336"/>
                  </a:lnTo>
                  <a:lnTo>
                    <a:pt x="8389" y="3327"/>
                  </a:lnTo>
                  <a:lnTo>
                    <a:pt x="8444" y="3336"/>
                  </a:lnTo>
                  <a:lnTo>
                    <a:pt x="8489" y="3364"/>
                  </a:lnTo>
                  <a:lnTo>
                    <a:pt x="8534" y="3391"/>
                  </a:lnTo>
                  <a:lnTo>
                    <a:pt x="8589" y="3400"/>
                  </a:lnTo>
                  <a:lnTo>
                    <a:pt x="8643" y="3391"/>
                  </a:lnTo>
                  <a:lnTo>
                    <a:pt x="8688" y="3364"/>
                  </a:lnTo>
                  <a:lnTo>
                    <a:pt x="8734" y="3336"/>
                  </a:lnTo>
                  <a:lnTo>
                    <a:pt x="8788" y="3327"/>
                  </a:lnTo>
                  <a:lnTo>
                    <a:pt x="8843" y="3336"/>
                  </a:lnTo>
                  <a:lnTo>
                    <a:pt x="8888" y="3364"/>
                  </a:lnTo>
                  <a:lnTo>
                    <a:pt x="8933" y="3391"/>
                  </a:lnTo>
                  <a:lnTo>
                    <a:pt x="8988" y="3400"/>
                  </a:lnTo>
                  <a:lnTo>
                    <a:pt x="9042" y="3391"/>
                  </a:lnTo>
                  <a:lnTo>
                    <a:pt x="9088" y="3364"/>
                  </a:lnTo>
                  <a:lnTo>
                    <a:pt x="9060" y="3318"/>
                  </a:lnTo>
                  <a:lnTo>
                    <a:pt x="9051" y="3264"/>
                  </a:lnTo>
                  <a:lnTo>
                    <a:pt x="9060" y="3209"/>
                  </a:lnTo>
                  <a:lnTo>
                    <a:pt x="9088" y="3164"/>
                  </a:lnTo>
                  <a:lnTo>
                    <a:pt x="9115" y="3119"/>
                  </a:lnTo>
                  <a:lnTo>
                    <a:pt x="9124" y="3064"/>
                  </a:lnTo>
                  <a:lnTo>
                    <a:pt x="9115" y="3009"/>
                  </a:lnTo>
                  <a:lnTo>
                    <a:pt x="9088" y="2964"/>
                  </a:lnTo>
                  <a:lnTo>
                    <a:pt x="9060" y="2919"/>
                  </a:lnTo>
                  <a:lnTo>
                    <a:pt x="9051" y="2864"/>
                  </a:lnTo>
                  <a:lnTo>
                    <a:pt x="9060" y="2810"/>
                  </a:lnTo>
                  <a:lnTo>
                    <a:pt x="9088" y="2765"/>
                  </a:lnTo>
                  <a:lnTo>
                    <a:pt x="9115" y="2719"/>
                  </a:lnTo>
                  <a:lnTo>
                    <a:pt x="9124" y="2665"/>
                  </a:lnTo>
                  <a:lnTo>
                    <a:pt x="9115" y="2610"/>
                  </a:lnTo>
                  <a:lnTo>
                    <a:pt x="9088" y="2565"/>
                  </a:lnTo>
                  <a:lnTo>
                    <a:pt x="9060" y="2520"/>
                  </a:lnTo>
                  <a:lnTo>
                    <a:pt x="9051" y="2465"/>
                  </a:lnTo>
                  <a:lnTo>
                    <a:pt x="9060" y="2411"/>
                  </a:lnTo>
                  <a:lnTo>
                    <a:pt x="9088" y="2365"/>
                  </a:lnTo>
                  <a:lnTo>
                    <a:pt x="9115" y="2320"/>
                  </a:lnTo>
                  <a:lnTo>
                    <a:pt x="9124" y="2266"/>
                  </a:lnTo>
                  <a:lnTo>
                    <a:pt x="9115" y="2211"/>
                  </a:lnTo>
                  <a:lnTo>
                    <a:pt x="9088" y="2166"/>
                  </a:lnTo>
                  <a:lnTo>
                    <a:pt x="9060" y="2120"/>
                  </a:lnTo>
                  <a:lnTo>
                    <a:pt x="9051" y="2066"/>
                  </a:lnTo>
                  <a:lnTo>
                    <a:pt x="9060" y="2011"/>
                  </a:lnTo>
                  <a:lnTo>
                    <a:pt x="9088" y="1966"/>
                  </a:lnTo>
                  <a:lnTo>
                    <a:pt x="9115" y="1921"/>
                  </a:lnTo>
                  <a:lnTo>
                    <a:pt x="9124" y="1866"/>
                  </a:lnTo>
                  <a:lnTo>
                    <a:pt x="9115" y="1812"/>
                  </a:lnTo>
                  <a:lnTo>
                    <a:pt x="9088" y="1766"/>
                  </a:lnTo>
                  <a:lnTo>
                    <a:pt x="9060" y="1721"/>
                  </a:lnTo>
                  <a:lnTo>
                    <a:pt x="9051" y="1667"/>
                  </a:lnTo>
                  <a:lnTo>
                    <a:pt x="9060" y="1612"/>
                  </a:lnTo>
                  <a:lnTo>
                    <a:pt x="9088" y="1567"/>
                  </a:lnTo>
                  <a:lnTo>
                    <a:pt x="9115" y="1522"/>
                  </a:lnTo>
                  <a:lnTo>
                    <a:pt x="9124" y="1467"/>
                  </a:lnTo>
                  <a:lnTo>
                    <a:pt x="9115" y="1412"/>
                  </a:lnTo>
                  <a:lnTo>
                    <a:pt x="9088" y="1367"/>
                  </a:lnTo>
                  <a:lnTo>
                    <a:pt x="9060" y="1322"/>
                  </a:lnTo>
                  <a:lnTo>
                    <a:pt x="9051" y="1267"/>
                  </a:lnTo>
                  <a:lnTo>
                    <a:pt x="9060" y="1213"/>
                  </a:lnTo>
                  <a:lnTo>
                    <a:pt x="9088" y="1168"/>
                  </a:lnTo>
                  <a:lnTo>
                    <a:pt x="9115" y="1122"/>
                  </a:lnTo>
                  <a:lnTo>
                    <a:pt x="9124" y="1068"/>
                  </a:lnTo>
                  <a:lnTo>
                    <a:pt x="9115" y="1013"/>
                  </a:lnTo>
                  <a:lnTo>
                    <a:pt x="9088" y="968"/>
                  </a:lnTo>
                  <a:lnTo>
                    <a:pt x="9060" y="923"/>
                  </a:lnTo>
                  <a:lnTo>
                    <a:pt x="9051" y="868"/>
                  </a:lnTo>
                  <a:lnTo>
                    <a:pt x="9060" y="813"/>
                  </a:lnTo>
                  <a:lnTo>
                    <a:pt x="9088" y="768"/>
                  </a:lnTo>
                  <a:lnTo>
                    <a:pt x="9115" y="723"/>
                  </a:lnTo>
                  <a:lnTo>
                    <a:pt x="9124" y="668"/>
                  </a:lnTo>
                  <a:lnTo>
                    <a:pt x="9115" y="614"/>
                  </a:lnTo>
                  <a:lnTo>
                    <a:pt x="9088" y="569"/>
                  </a:lnTo>
                  <a:lnTo>
                    <a:pt x="9060" y="523"/>
                  </a:lnTo>
                  <a:lnTo>
                    <a:pt x="9051" y="469"/>
                  </a:lnTo>
                  <a:lnTo>
                    <a:pt x="9060" y="414"/>
                  </a:lnTo>
                  <a:lnTo>
                    <a:pt x="9088" y="369"/>
                  </a:lnTo>
                  <a:lnTo>
                    <a:pt x="9115" y="324"/>
                  </a:lnTo>
                  <a:lnTo>
                    <a:pt x="9124" y="269"/>
                  </a:lnTo>
                  <a:lnTo>
                    <a:pt x="9115" y="215"/>
                  </a:lnTo>
                  <a:lnTo>
                    <a:pt x="9088" y="169"/>
                  </a:lnTo>
                  <a:lnTo>
                    <a:pt x="9064" y="134"/>
                  </a:lnTo>
                  <a:lnTo>
                    <a:pt x="9054" y="103"/>
                  </a:lnTo>
                  <a:lnTo>
                    <a:pt x="9045" y="71"/>
                  </a:lnTo>
                  <a:lnTo>
                    <a:pt x="9020" y="37"/>
                  </a:lnTo>
                  <a:lnTo>
                    <a:pt x="8975" y="9"/>
                  </a:lnTo>
                  <a:lnTo>
                    <a:pt x="8921" y="0"/>
                  </a:lnTo>
                  <a:lnTo>
                    <a:pt x="8866" y="9"/>
                  </a:lnTo>
                  <a:lnTo>
                    <a:pt x="8821" y="37"/>
                  </a:lnTo>
                  <a:lnTo>
                    <a:pt x="8776" y="64"/>
                  </a:lnTo>
                  <a:lnTo>
                    <a:pt x="8721" y="74"/>
                  </a:lnTo>
                  <a:lnTo>
                    <a:pt x="8666" y="64"/>
                  </a:lnTo>
                  <a:lnTo>
                    <a:pt x="8621" y="37"/>
                  </a:lnTo>
                  <a:lnTo>
                    <a:pt x="8576" y="9"/>
                  </a:lnTo>
                  <a:lnTo>
                    <a:pt x="8521" y="0"/>
                  </a:lnTo>
                  <a:lnTo>
                    <a:pt x="8467" y="9"/>
                  </a:lnTo>
                  <a:lnTo>
                    <a:pt x="8421" y="37"/>
                  </a:lnTo>
                  <a:lnTo>
                    <a:pt x="8376" y="64"/>
                  </a:lnTo>
                  <a:lnTo>
                    <a:pt x="8322" y="74"/>
                  </a:lnTo>
                  <a:lnTo>
                    <a:pt x="8267" y="64"/>
                  </a:lnTo>
                  <a:lnTo>
                    <a:pt x="8222" y="37"/>
                  </a:lnTo>
                  <a:lnTo>
                    <a:pt x="8177" y="9"/>
                  </a:lnTo>
                  <a:lnTo>
                    <a:pt x="8122" y="0"/>
                  </a:lnTo>
                  <a:lnTo>
                    <a:pt x="8067" y="9"/>
                  </a:lnTo>
                  <a:lnTo>
                    <a:pt x="8022" y="37"/>
                  </a:lnTo>
                  <a:lnTo>
                    <a:pt x="7977" y="64"/>
                  </a:lnTo>
                  <a:lnTo>
                    <a:pt x="7922" y="74"/>
                  </a:lnTo>
                  <a:lnTo>
                    <a:pt x="7868" y="64"/>
                  </a:lnTo>
                  <a:lnTo>
                    <a:pt x="7823" y="37"/>
                  </a:lnTo>
                  <a:lnTo>
                    <a:pt x="7777" y="9"/>
                  </a:lnTo>
                  <a:lnTo>
                    <a:pt x="7723" y="0"/>
                  </a:lnTo>
                  <a:lnTo>
                    <a:pt x="7668" y="9"/>
                  </a:lnTo>
                  <a:lnTo>
                    <a:pt x="7623" y="37"/>
                  </a:lnTo>
                  <a:lnTo>
                    <a:pt x="7578" y="64"/>
                  </a:lnTo>
                  <a:lnTo>
                    <a:pt x="7523" y="74"/>
                  </a:lnTo>
                  <a:lnTo>
                    <a:pt x="7469" y="64"/>
                  </a:lnTo>
                  <a:lnTo>
                    <a:pt x="7423" y="37"/>
                  </a:lnTo>
                  <a:lnTo>
                    <a:pt x="7378" y="9"/>
                  </a:lnTo>
                  <a:lnTo>
                    <a:pt x="7323" y="0"/>
                  </a:lnTo>
                  <a:lnTo>
                    <a:pt x="7269" y="9"/>
                  </a:lnTo>
                  <a:lnTo>
                    <a:pt x="7224" y="37"/>
                  </a:lnTo>
                  <a:lnTo>
                    <a:pt x="7178" y="64"/>
                  </a:lnTo>
                  <a:lnTo>
                    <a:pt x="7124" y="74"/>
                  </a:lnTo>
                  <a:lnTo>
                    <a:pt x="7069" y="64"/>
                  </a:lnTo>
                  <a:lnTo>
                    <a:pt x="7024" y="37"/>
                  </a:lnTo>
                  <a:lnTo>
                    <a:pt x="6979" y="9"/>
                  </a:lnTo>
                  <a:lnTo>
                    <a:pt x="6924" y="0"/>
                  </a:lnTo>
                  <a:lnTo>
                    <a:pt x="6870" y="9"/>
                  </a:lnTo>
                  <a:lnTo>
                    <a:pt x="6824" y="37"/>
                  </a:lnTo>
                  <a:lnTo>
                    <a:pt x="6779" y="64"/>
                  </a:lnTo>
                  <a:lnTo>
                    <a:pt x="6725" y="74"/>
                  </a:lnTo>
                  <a:lnTo>
                    <a:pt x="6670" y="64"/>
                  </a:lnTo>
                  <a:lnTo>
                    <a:pt x="6625" y="37"/>
                  </a:lnTo>
                  <a:lnTo>
                    <a:pt x="6580" y="9"/>
                  </a:lnTo>
                  <a:lnTo>
                    <a:pt x="6525" y="0"/>
                  </a:lnTo>
                  <a:lnTo>
                    <a:pt x="6470" y="9"/>
                  </a:lnTo>
                  <a:lnTo>
                    <a:pt x="6425" y="37"/>
                  </a:lnTo>
                  <a:lnTo>
                    <a:pt x="6380" y="64"/>
                  </a:lnTo>
                  <a:lnTo>
                    <a:pt x="6325" y="74"/>
                  </a:lnTo>
                  <a:lnTo>
                    <a:pt x="6271" y="64"/>
                  </a:lnTo>
                  <a:lnTo>
                    <a:pt x="6226" y="37"/>
                  </a:lnTo>
                  <a:lnTo>
                    <a:pt x="6180" y="9"/>
                  </a:lnTo>
                  <a:lnTo>
                    <a:pt x="6126" y="0"/>
                  </a:lnTo>
                  <a:lnTo>
                    <a:pt x="6071" y="9"/>
                  </a:lnTo>
                  <a:lnTo>
                    <a:pt x="6026" y="37"/>
                  </a:lnTo>
                  <a:lnTo>
                    <a:pt x="5981" y="64"/>
                  </a:lnTo>
                  <a:lnTo>
                    <a:pt x="5926" y="74"/>
                  </a:lnTo>
                  <a:lnTo>
                    <a:pt x="5871" y="64"/>
                  </a:lnTo>
                  <a:lnTo>
                    <a:pt x="5826" y="37"/>
                  </a:lnTo>
                  <a:lnTo>
                    <a:pt x="5781" y="9"/>
                  </a:lnTo>
                  <a:lnTo>
                    <a:pt x="5726" y="0"/>
                  </a:lnTo>
                  <a:lnTo>
                    <a:pt x="5672" y="9"/>
                  </a:lnTo>
                  <a:lnTo>
                    <a:pt x="5627" y="37"/>
                  </a:lnTo>
                  <a:lnTo>
                    <a:pt x="5581" y="64"/>
                  </a:lnTo>
                  <a:lnTo>
                    <a:pt x="5527" y="74"/>
                  </a:lnTo>
                  <a:lnTo>
                    <a:pt x="5472" y="64"/>
                  </a:lnTo>
                  <a:lnTo>
                    <a:pt x="5427" y="37"/>
                  </a:lnTo>
                  <a:lnTo>
                    <a:pt x="5382" y="9"/>
                  </a:lnTo>
                  <a:lnTo>
                    <a:pt x="5327" y="0"/>
                  </a:lnTo>
                  <a:lnTo>
                    <a:pt x="5273" y="9"/>
                  </a:lnTo>
                  <a:lnTo>
                    <a:pt x="5227" y="37"/>
                  </a:lnTo>
                  <a:lnTo>
                    <a:pt x="5182" y="64"/>
                  </a:lnTo>
                  <a:lnTo>
                    <a:pt x="5127" y="74"/>
                  </a:lnTo>
                  <a:lnTo>
                    <a:pt x="5073" y="64"/>
                  </a:lnTo>
                  <a:lnTo>
                    <a:pt x="5028" y="37"/>
                  </a:lnTo>
                  <a:lnTo>
                    <a:pt x="4982" y="9"/>
                  </a:lnTo>
                  <a:lnTo>
                    <a:pt x="4928" y="0"/>
                  </a:lnTo>
                  <a:lnTo>
                    <a:pt x="4873" y="9"/>
                  </a:lnTo>
                  <a:lnTo>
                    <a:pt x="4828" y="37"/>
                  </a:lnTo>
                  <a:lnTo>
                    <a:pt x="4783" y="64"/>
                  </a:lnTo>
                  <a:lnTo>
                    <a:pt x="4728" y="74"/>
                  </a:lnTo>
                  <a:lnTo>
                    <a:pt x="4674" y="64"/>
                  </a:lnTo>
                  <a:lnTo>
                    <a:pt x="4628" y="37"/>
                  </a:lnTo>
                  <a:lnTo>
                    <a:pt x="4583" y="9"/>
                  </a:lnTo>
                  <a:lnTo>
                    <a:pt x="4529" y="0"/>
                  </a:lnTo>
                  <a:lnTo>
                    <a:pt x="4474" y="9"/>
                  </a:lnTo>
                  <a:lnTo>
                    <a:pt x="4429" y="37"/>
                  </a:lnTo>
                  <a:lnTo>
                    <a:pt x="4384" y="64"/>
                  </a:lnTo>
                  <a:lnTo>
                    <a:pt x="4329" y="74"/>
                  </a:lnTo>
                  <a:lnTo>
                    <a:pt x="4274" y="64"/>
                  </a:lnTo>
                  <a:lnTo>
                    <a:pt x="4229" y="37"/>
                  </a:lnTo>
                  <a:lnTo>
                    <a:pt x="4184" y="9"/>
                  </a:lnTo>
                  <a:lnTo>
                    <a:pt x="4129" y="0"/>
                  </a:lnTo>
                  <a:lnTo>
                    <a:pt x="4075" y="9"/>
                  </a:lnTo>
                  <a:lnTo>
                    <a:pt x="4030" y="37"/>
                  </a:lnTo>
                  <a:lnTo>
                    <a:pt x="3984" y="64"/>
                  </a:lnTo>
                  <a:lnTo>
                    <a:pt x="3930" y="74"/>
                  </a:lnTo>
                  <a:lnTo>
                    <a:pt x="3875" y="64"/>
                  </a:lnTo>
                  <a:lnTo>
                    <a:pt x="3830" y="37"/>
                  </a:lnTo>
                  <a:lnTo>
                    <a:pt x="3785" y="9"/>
                  </a:lnTo>
                  <a:lnTo>
                    <a:pt x="3730" y="0"/>
                  </a:lnTo>
                  <a:lnTo>
                    <a:pt x="3675" y="9"/>
                  </a:lnTo>
                  <a:lnTo>
                    <a:pt x="3630" y="37"/>
                  </a:lnTo>
                  <a:lnTo>
                    <a:pt x="3585" y="64"/>
                  </a:lnTo>
                  <a:lnTo>
                    <a:pt x="3530" y="74"/>
                  </a:lnTo>
                  <a:lnTo>
                    <a:pt x="3476" y="64"/>
                  </a:lnTo>
                  <a:lnTo>
                    <a:pt x="3431" y="37"/>
                  </a:lnTo>
                  <a:lnTo>
                    <a:pt x="3385" y="9"/>
                  </a:lnTo>
                  <a:lnTo>
                    <a:pt x="3331" y="0"/>
                  </a:lnTo>
                  <a:lnTo>
                    <a:pt x="3276" y="9"/>
                  </a:lnTo>
                  <a:lnTo>
                    <a:pt x="3231" y="37"/>
                  </a:lnTo>
                  <a:lnTo>
                    <a:pt x="3186" y="64"/>
                  </a:lnTo>
                  <a:lnTo>
                    <a:pt x="3131" y="74"/>
                  </a:lnTo>
                  <a:lnTo>
                    <a:pt x="3077" y="64"/>
                  </a:lnTo>
                  <a:lnTo>
                    <a:pt x="3031" y="37"/>
                  </a:lnTo>
                  <a:lnTo>
                    <a:pt x="2986" y="9"/>
                  </a:lnTo>
                  <a:lnTo>
                    <a:pt x="2932" y="0"/>
                  </a:lnTo>
                  <a:lnTo>
                    <a:pt x="2877" y="9"/>
                  </a:lnTo>
                  <a:lnTo>
                    <a:pt x="2832" y="37"/>
                  </a:lnTo>
                  <a:lnTo>
                    <a:pt x="2786" y="64"/>
                  </a:lnTo>
                  <a:lnTo>
                    <a:pt x="2732" y="74"/>
                  </a:lnTo>
                  <a:lnTo>
                    <a:pt x="2677" y="64"/>
                  </a:lnTo>
                  <a:lnTo>
                    <a:pt x="2632" y="37"/>
                  </a:lnTo>
                  <a:lnTo>
                    <a:pt x="2587" y="9"/>
                  </a:lnTo>
                  <a:lnTo>
                    <a:pt x="2532" y="0"/>
                  </a:lnTo>
                  <a:lnTo>
                    <a:pt x="2478" y="9"/>
                  </a:lnTo>
                  <a:lnTo>
                    <a:pt x="2432" y="37"/>
                  </a:lnTo>
                  <a:lnTo>
                    <a:pt x="2387" y="64"/>
                  </a:lnTo>
                  <a:lnTo>
                    <a:pt x="2333" y="74"/>
                  </a:lnTo>
                  <a:lnTo>
                    <a:pt x="2278" y="64"/>
                  </a:lnTo>
                  <a:lnTo>
                    <a:pt x="2233" y="37"/>
                  </a:lnTo>
                  <a:lnTo>
                    <a:pt x="2188" y="9"/>
                  </a:lnTo>
                  <a:lnTo>
                    <a:pt x="2133" y="0"/>
                  </a:lnTo>
                  <a:lnTo>
                    <a:pt x="2078" y="9"/>
                  </a:lnTo>
                  <a:lnTo>
                    <a:pt x="2033" y="37"/>
                  </a:lnTo>
                  <a:lnTo>
                    <a:pt x="1988" y="64"/>
                  </a:lnTo>
                  <a:lnTo>
                    <a:pt x="1933" y="74"/>
                  </a:lnTo>
                  <a:lnTo>
                    <a:pt x="1879" y="64"/>
                  </a:lnTo>
                  <a:lnTo>
                    <a:pt x="1834" y="37"/>
                  </a:lnTo>
                  <a:lnTo>
                    <a:pt x="1788" y="9"/>
                  </a:lnTo>
                  <a:lnTo>
                    <a:pt x="1734" y="0"/>
                  </a:lnTo>
                  <a:lnTo>
                    <a:pt x="1679" y="9"/>
                  </a:lnTo>
                  <a:lnTo>
                    <a:pt x="1634" y="37"/>
                  </a:lnTo>
                  <a:lnTo>
                    <a:pt x="1589" y="64"/>
                  </a:lnTo>
                  <a:lnTo>
                    <a:pt x="1534" y="74"/>
                  </a:lnTo>
                  <a:lnTo>
                    <a:pt x="1479" y="64"/>
                  </a:lnTo>
                  <a:lnTo>
                    <a:pt x="1434" y="37"/>
                  </a:lnTo>
                  <a:lnTo>
                    <a:pt x="1389" y="9"/>
                  </a:lnTo>
                  <a:lnTo>
                    <a:pt x="1334" y="0"/>
                  </a:lnTo>
                  <a:lnTo>
                    <a:pt x="1280" y="9"/>
                  </a:lnTo>
                  <a:lnTo>
                    <a:pt x="1235" y="37"/>
                  </a:lnTo>
                  <a:lnTo>
                    <a:pt x="1189" y="64"/>
                  </a:lnTo>
                  <a:lnTo>
                    <a:pt x="1135" y="74"/>
                  </a:lnTo>
                  <a:lnTo>
                    <a:pt x="1080" y="64"/>
                  </a:lnTo>
                  <a:lnTo>
                    <a:pt x="1035" y="37"/>
                  </a:lnTo>
                  <a:lnTo>
                    <a:pt x="990" y="9"/>
                  </a:lnTo>
                  <a:lnTo>
                    <a:pt x="935" y="0"/>
                  </a:lnTo>
                  <a:lnTo>
                    <a:pt x="881" y="9"/>
                  </a:lnTo>
                  <a:lnTo>
                    <a:pt x="835" y="37"/>
                  </a:lnTo>
                  <a:lnTo>
                    <a:pt x="790" y="64"/>
                  </a:lnTo>
                  <a:lnTo>
                    <a:pt x="736" y="74"/>
                  </a:lnTo>
                  <a:lnTo>
                    <a:pt x="681" y="64"/>
                  </a:lnTo>
                  <a:lnTo>
                    <a:pt x="636" y="37"/>
                  </a:lnTo>
                  <a:lnTo>
                    <a:pt x="590" y="9"/>
                  </a:lnTo>
                  <a:lnTo>
                    <a:pt x="536" y="0"/>
                  </a:lnTo>
                  <a:lnTo>
                    <a:pt x="481" y="9"/>
                  </a:lnTo>
                  <a:lnTo>
                    <a:pt x="436" y="37"/>
                  </a:lnTo>
                  <a:lnTo>
                    <a:pt x="391" y="64"/>
                  </a:lnTo>
                  <a:lnTo>
                    <a:pt x="336" y="74"/>
                  </a:lnTo>
                  <a:lnTo>
                    <a:pt x="282" y="64"/>
                  </a:lnTo>
                  <a:lnTo>
                    <a:pt x="236" y="37"/>
                  </a:lnTo>
                  <a:lnTo>
                    <a:pt x="191" y="9"/>
                  </a:lnTo>
                  <a:lnTo>
                    <a:pt x="137" y="0"/>
                  </a:lnTo>
                  <a:lnTo>
                    <a:pt x="82" y="9"/>
                  </a:lnTo>
                  <a:lnTo>
                    <a:pt x="37" y="37"/>
                  </a:lnTo>
                </a:path>
              </a:pathLst>
            </a:custGeom>
            <a:noFill/>
            <a:ln w="16828">
              <a:solidFill>
                <a:srgbClr val="00723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pt-BR"/>
            </a:p>
          </p:txBody>
        </p:sp>
      </p:grp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996C97B5-B927-4851-AFD9-0BC533AABE80}"/>
              </a:ext>
            </a:extLst>
          </p:cNvPr>
          <p:cNvSpPr txBox="1"/>
          <p:nvPr/>
        </p:nvSpPr>
        <p:spPr>
          <a:xfrm>
            <a:off x="1360714" y="3765884"/>
            <a:ext cx="26097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Substantivo é...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BA043815-7B58-4EFD-A495-091061DD9581}"/>
              </a:ext>
            </a:extLst>
          </p:cNvPr>
          <p:cNvSpPr txBox="1"/>
          <p:nvPr/>
        </p:nvSpPr>
        <p:spPr>
          <a:xfrm>
            <a:off x="1550085" y="4182372"/>
            <a:ext cx="8289757" cy="81814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74820773-AAF2-485A-A870-1CB50CD39768}"/>
              </a:ext>
            </a:extLst>
          </p:cNvPr>
          <p:cNvSpPr txBox="1"/>
          <p:nvPr/>
        </p:nvSpPr>
        <p:spPr>
          <a:xfrm>
            <a:off x="1360714" y="5100365"/>
            <a:ext cx="26097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Adjetivo é...</a:t>
            </a:r>
          </a:p>
        </p:txBody>
      </p:sp>
      <p:sp>
        <p:nvSpPr>
          <p:cNvPr id="37" name="CaixaDeTexto 36">
            <a:extLst>
              <a:ext uri="{FF2B5EF4-FFF2-40B4-BE49-F238E27FC236}">
                <a16:creationId xmlns:a16="http://schemas.microsoft.com/office/drawing/2014/main" id="{406CF405-63E5-4190-8114-CFAF8E8B1B04}"/>
              </a:ext>
            </a:extLst>
          </p:cNvPr>
          <p:cNvSpPr txBox="1"/>
          <p:nvPr/>
        </p:nvSpPr>
        <p:spPr>
          <a:xfrm>
            <a:off x="1550084" y="5487815"/>
            <a:ext cx="8289757" cy="81814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33260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Freeform 21">
            <a:extLst>
              <a:ext uri="{FF2B5EF4-FFF2-40B4-BE49-F238E27FC236}">
                <a16:creationId xmlns:a16="http://schemas.microsoft.com/office/drawing/2014/main" id="{0B5D9525-3AA7-4DBD-91D3-F5359A840FD0}"/>
              </a:ext>
            </a:extLst>
          </p:cNvPr>
          <p:cNvSpPr>
            <a:spLocks/>
          </p:cNvSpPr>
          <p:nvPr/>
        </p:nvSpPr>
        <p:spPr bwMode="auto">
          <a:xfrm>
            <a:off x="4770438" y="10077450"/>
            <a:ext cx="6323012" cy="1009650"/>
          </a:xfrm>
          <a:custGeom>
            <a:avLst/>
            <a:gdLst>
              <a:gd name="T0" fmla="+- 0 1139 1139"/>
              <a:gd name="T1" fmla="*/ T0 w 9594"/>
              <a:gd name="T2" fmla="+- 0 611 344"/>
              <a:gd name="T3" fmla="*/ 611 h 1424"/>
              <a:gd name="T4" fmla="+- 0 1146 1139"/>
              <a:gd name="T5" fmla="*/ T4 w 9594"/>
              <a:gd name="T6" fmla="+- 0 576 344"/>
              <a:gd name="T7" fmla="*/ 576 h 1424"/>
              <a:gd name="T8" fmla="+- 0 1165 1139"/>
              <a:gd name="T9" fmla="*/ T8 w 9594"/>
              <a:gd name="T10" fmla="+- 0 548 344"/>
              <a:gd name="T11" fmla="*/ 548 h 1424"/>
              <a:gd name="T12" fmla="+- 0 1193 1139"/>
              <a:gd name="T13" fmla="*/ T12 w 9594"/>
              <a:gd name="T14" fmla="+- 0 529 344"/>
              <a:gd name="T15" fmla="*/ 529 h 1424"/>
              <a:gd name="T16" fmla="+- 0 1228 1139"/>
              <a:gd name="T17" fmla="*/ T16 w 9594"/>
              <a:gd name="T18" fmla="+- 0 522 344"/>
              <a:gd name="T19" fmla="*/ 522 h 1424"/>
              <a:gd name="T20" fmla="+- 0 10555 1139"/>
              <a:gd name="T21" fmla="*/ T20 w 9594"/>
              <a:gd name="T22" fmla="+- 0 522 344"/>
              <a:gd name="T23" fmla="*/ 522 h 1424"/>
              <a:gd name="T24" fmla="+- 0 10555 1139"/>
              <a:gd name="T25" fmla="*/ T24 w 9594"/>
              <a:gd name="T26" fmla="+- 0 433 344"/>
              <a:gd name="T27" fmla="*/ 433 h 1424"/>
              <a:gd name="T28" fmla="+- 0 10562 1139"/>
              <a:gd name="T29" fmla="*/ T28 w 9594"/>
              <a:gd name="T30" fmla="+- 0 398 344"/>
              <a:gd name="T31" fmla="*/ 398 h 1424"/>
              <a:gd name="T32" fmla="+- 0 10581 1139"/>
              <a:gd name="T33" fmla="*/ T32 w 9594"/>
              <a:gd name="T34" fmla="+- 0 370 344"/>
              <a:gd name="T35" fmla="*/ 370 h 1424"/>
              <a:gd name="T36" fmla="+- 0 10609 1139"/>
              <a:gd name="T37" fmla="*/ T36 w 9594"/>
              <a:gd name="T38" fmla="+- 0 351 344"/>
              <a:gd name="T39" fmla="*/ 351 h 1424"/>
              <a:gd name="T40" fmla="+- 0 10644 1139"/>
              <a:gd name="T41" fmla="*/ T40 w 9594"/>
              <a:gd name="T42" fmla="+- 0 344 344"/>
              <a:gd name="T43" fmla="*/ 344 h 1424"/>
              <a:gd name="T44" fmla="+- 0 10679 1139"/>
              <a:gd name="T45" fmla="*/ T44 w 9594"/>
              <a:gd name="T46" fmla="+- 0 351 344"/>
              <a:gd name="T47" fmla="*/ 351 h 1424"/>
              <a:gd name="T48" fmla="+- 0 10707 1139"/>
              <a:gd name="T49" fmla="*/ T48 w 9594"/>
              <a:gd name="T50" fmla="+- 0 370 344"/>
              <a:gd name="T51" fmla="*/ 370 h 1424"/>
              <a:gd name="T52" fmla="+- 0 10726 1139"/>
              <a:gd name="T53" fmla="*/ T52 w 9594"/>
              <a:gd name="T54" fmla="+- 0 398 344"/>
              <a:gd name="T55" fmla="*/ 398 h 1424"/>
              <a:gd name="T56" fmla="+- 0 10733 1139"/>
              <a:gd name="T57" fmla="*/ T56 w 9594"/>
              <a:gd name="T58" fmla="+- 0 433 344"/>
              <a:gd name="T59" fmla="*/ 433 h 1424"/>
              <a:gd name="T60" fmla="+- 0 10733 1139"/>
              <a:gd name="T61" fmla="*/ T60 w 9594"/>
              <a:gd name="T62" fmla="+- 0 1501 344"/>
              <a:gd name="T63" fmla="*/ 1501 h 1424"/>
              <a:gd name="T64" fmla="+- 0 10726 1139"/>
              <a:gd name="T65" fmla="*/ T64 w 9594"/>
              <a:gd name="T66" fmla="+- 0 1535 344"/>
              <a:gd name="T67" fmla="*/ 1535 h 1424"/>
              <a:gd name="T68" fmla="+- 0 10707 1139"/>
              <a:gd name="T69" fmla="*/ T68 w 9594"/>
              <a:gd name="T70" fmla="+- 0 1563 344"/>
              <a:gd name="T71" fmla="*/ 1563 h 1424"/>
              <a:gd name="T72" fmla="+- 0 10679 1139"/>
              <a:gd name="T73" fmla="*/ T72 w 9594"/>
              <a:gd name="T74" fmla="+- 0 1583 344"/>
              <a:gd name="T75" fmla="*/ 1583 h 1424"/>
              <a:gd name="T76" fmla="+- 0 10644 1139"/>
              <a:gd name="T77" fmla="*/ T76 w 9594"/>
              <a:gd name="T78" fmla="+- 0 1590 344"/>
              <a:gd name="T79" fmla="*/ 1590 h 1424"/>
              <a:gd name="T80" fmla="+- 0 1317 1139"/>
              <a:gd name="T81" fmla="*/ T80 w 9594"/>
              <a:gd name="T82" fmla="+- 0 1590 344"/>
              <a:gd name="T83" fmla="*/ 1590 h 1424"/>
              <a:gd name="T84" fmla="+- 0 1317 1139"/>
              <a:gd name="T85" fmla="*/ T84 w 9594"/>
              <a:gd name="T86" fmla="+- 0 1679 344"/>
              <a:gd name="T87" fmla="*/ 1679 h 1424"/>
              <a:gd name="T88" fmla="+- 0 1310 1139"/>
              <a:gd name="T89" fmla="*/ T88 w 9594"/>
              <a:gd name="T90" fmla="+- 0 1713 344"/>
              <a:gd name="T91" fmla="*/ 1713 h 1424"/>
              <a:gd name="T92" fmla="+- 0 1291 1139"/>
              <a:gd name="T93" fmla="*/ T92 w 9594"/>
              <a:gd name="T94" fmla="+- 0 1741 344"/>
              <a:gd name="T95" fmla="*/ 1741 h 1424"/>
              <a:gd name="T96" fmla="+- 0 1263 1139"/>
              <a:gd name="T97" fmla="*/ T96 w 9594"/>
              <a:gd name="T98" fmla="+- 0 1761 344"/>
              <a:gd name="T99" fmla="*/ 1761 h 1424"/>
              <a:gd name="T100" fmla="+- 0 1228 1139"/>
              <a:gd name="T101" fmla="*/ T100 w 9594"/>
              <a:gd name="T102" fmla="+- 0 1768 344"/>
              <a:gd name="T103" fmla="*/ 1768 h 1424"/>
              <a:gd name="T104" fmla="+- 0 1193 1139"/>
              <a:gd name="T105" fmla="*/ T104 w 9594"/>
              <a:gd name="T106" fmla="+- 0 1761 344"/>
              <a:gd name="T107" fmla="*/ 1761 h 1424"/>
              <a:gd name="T108" fmla="+- 0 1165 1139"/>
              <a:gd name="T109" fmla="*/ T108 w 9594"/>
              <a:gd name="T110" fmla="+- 0 1741 344"/>
              <a:gd name="T111" fmla="*/ 1741 h 1424"/>
              <a:gd name="T112" fmla="+- 0 1146 1139"/>
              <a:gd name="T113" fmla="*/ T112 w 9594"/>
              <a:gd name="T114" fmla="+- 0 1713 344"/>
              <a:gd name="T115" fmla="*/ 1713 h 1424"/>
              <a:gd name="T116" fmla="+- 0 1139 1139"/>
              <a:gd name="T117" fmla="*/ T116 w 9594"/>
              <a:gd name="T118" fmla="+- 0 1679 344"/>
              <a:gd name="T119" fmla="*/ 1679 h 1424"/>
              <a:gd name="T120" fmla="+- 0 1139 1139"/>
              <a:gd name="T121" fmla="*/ T120 w 9594"/>
              <a:gd name="T122" fmla="+- 0 611 344"/>
              <a:gd name="T123" fmla="*/ 611 h 1424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  <a:cxn ang="0">
                <a:pos x="T85" y="T87"/>
              </a:cxn>
              <a:cxn ang="0">
                <a:pos x="T89" y="T91"/>
              </a:cxn>
              <a:cxn ang="0">
                <a:pos x="T93" y="T95"/>
              </a:cxn>
              <a:cxn ang="0">
                <a:pos x="T97" y="T99"/>
              </a:cxn>
              <a:cxn ang="0">
                <a:pos x="T101" y="T103"/>
              </a:cxn>
              <a:cxn ang="0">
                <a:pos x="T105" y="T107"/>
              </a:cxn>
              <a:cxn ang="0">
                <a:pos x="T109" y="T111"/>
              </a:cxn>
              <a:cxn ang="0">
                <a:pos x="T113" y="T115"/>
              </a:cxn>
              <a:cxn ang="0">
                <a:pos x="T117" y="T119"/>
              </a:cxn>
              <a:cxn ang="0">
                <a:pos x="T121" y="T123"/>
              </a:cxn>
            </a:cxnLst>
            <a:rect l="0" t="0" r="r" b="b"/>
            <a:pathLst>
              <a:path w="9594" h="1424">
                <a:moveTo>
                  <a:pt x="0" y="267"/>
                </a:moveTo>
                <a:lnTo>
                  <a:pt x="7" y="232"/>
                </a:lnTo>
                <a:lnTo>
                  <a:pt x="26" y="204"/>
                </a:lnTo>
                <a:lnTo>
                  <a:pt x="54" y="185"/>
                </a:lnTo>
                <a:lnTo>
                  <a:pt x="89" y="178"/>
                </a:lnTo>
                <a:lnTo>
                  <a:pt x="9416" y="178"/>
                </a:lnTo>
                <a:lnTo>
                  <a:pt x="9416" y="89"/>
                </a:lnTo>
                <a:lnTo>
                  <a:pt x="9423" y="54"/>
                </a:lnTo>
                <a:lnTo>
                  <a:pt x="9442" y="26"/>
                </a:lnTo>
                <a:lnTo>
                  <a:pt x="9470" y="7"/>
                </a:lnTo>
                <a:lnTo>
                  <a:pt x="9505" y="0"/>
                </a:lnTo>
                <a:lnTo>
                  <a:pt x="9540" y="7"/>
                </a:lnTo>
                <a:lnTo>
                  <a:pt x="9568" y="26"/>
                </a:lnTo>
                <a:lnTo>
                  <a:pt x="9587" y="54"/>
                </a:lnTo>
                <a:lnTo>
                  <a:pt x="9594" y="89"/>
                </a:lnTo>
                <a:lnTo>
                  <a:pt x="9594" y="1157"/>
                </a:lnTo>
                <a:lnTo>
                  <a:pt x="9587" y="1191"/>
                </a:lnTo>
                <a:lnTo>
                  <a:pt x="9568" y="1219"/>
                </a:lnTo>
                <a:lnTo>
                  <a:pt x="9540" y="1239"/>
                </a:lnTo>
                <a:lnTo>
                  <a:pt x="9505" y="1246"/>
                </a:lnTo>
                <a:lnTo>
                  <a:pt x="178" y="1246"/>
                </a:lnTo>
                <a:lnTo>
                  <a:pt x="178" y="1335"/>
                </a:lnTo>
                <a:lnTo>
                  <a:pt x="171" y="1369"/>
                </a:lnTo>
                <a:lnTo>
                  <a:pt x="152" y="1397"/>
                </a:lnTo>
                <a:lnTo>
                  <a:pt x="124" y="1417"/>
                </a:lnTo>
                <a:lnTo>
                  <a:pt x="89" y="1424"/>
                </a:lnTo>
                <a:lnTo>
                  <a:pt x="54" y="1417"/>
                </a:lnTo>
                <a:lnTo>
                  <a:pt x="26" y="1397"/>
                </a:lnTo>
                <a:lnTo>
                  <a:pt x="7" y="1369"/>
                </a:lnTo>
                <a:lnTo>
                  <a:pt x="0" y="1335"/>
                </a:lnTo>
                <a:lnTo>
                  <a:pt x="0" y="267"/>
                </a:lnTo>
                <a:close/>
              </a:path>
            </a:pathLst>
          </a:cu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  <a:tabLst>
                <a:tab pos="1188720" algn="l"/>
                <a:tab pos="6158230" algn="l"/>
              </a:tabLst>
            </a:pPr>
            <a:r>
              <a:rPr lang="pt-BR" sz="1300" b="1">
                <a:solidFill>
                  <a:srgbClr val="365F9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1300" b="1">
              <a:solidFill>
                <a:srgbClr val="365F91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B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OLAVO Bilac (1865-1918) foi poeta e jornalista brasileiro. Sua primeira obra foi “Poesias”. Escreveu também a letra do “Hino a Bandeira”.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48F35B58-CB2B-4FAB-85DF-BA1F9C25EB88}"/>
              </a:ext>
            </a:extLst>
          </p:cNvPr>
          <p:cNvSpPr/>
          <p:nvPr/>
        </p:nvSpPr>
        <p:spPr>
          <a:xfrm>
            <a:off x="235131" y="1283902"/>
            <a:ext cx="1167819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>
              <a:spcBef>
                <a:spcPts val="10"/>
              </a:spcBef>
            </a:pP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10. Leia o poema novamente e escreva no seu caderno, palavras escritas com: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Letra </a:t>
            </a:r>
            <a:r>
              <a:rPr lang="pt-BR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início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Letra </a:t>
            </a:r>
            <a:r>
              <a:rPr lang="pt-BR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depois de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consoante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Letra </a:t>
            </a:r>
            <a:r>
              <a:rPr lang="pt-BR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entre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vogais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SS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no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meio da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palavra.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8E7A4C41-7E85-4CAC-A6F5-86690C58E3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7853329"/>
              </p:ext>
            </p:extLst>
          </p:nvPr>
        </p:nvGraphicFramePr>
        <p:xfrm>
          <a:off x="1836821" y="2908962"/>
          <a:ext cx="8574276" cy="359941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2606065">
                  <a:extLst>
                    <a:ext uri="{9D8B030D-6E8A-4147-A177-3AD203B41FA5}">
                      <a16:colId xmlns:a16="http://schemas.microsoft.com/office/drawing/2014/main" val="2601503907"/>
                    </a:ext>
                  </a:extLst>
                </a:gridCol>
                <a:gridCol w="5968211">
                  <a:extLst>
                    <a:ext uri="{9D8B030D-6E8A-4147-A177-3AD203B41FA5}">
                      <a16:colId xmlns:a16="http://schemas.microsoft.com/office/drawing/2014/main" val="3819663501"/>
                    </a:ext>
                  </a:extLst>
                </a:gridCol>
              </a:tblGrid>
              <a:tr h="839992">
                <a:tc>
                  <a:txBody>
                    <a:bodyPr/>
                    <a:lstStyle/>
                    <a:p>
                      <a:pPr algn="l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Letra S - no início</a:t>
                      </a:r>
                      <a:endParaRPr lang="pt-BR" sz="1800" b="1" dirty="0">
                        <a:effectLst/>
                        <a:latin typeface="Arial" panose="020B0604020202020204" pitchFamily="34" charset="0"/>
                        <a:ea typeface="Trebuchet MS" panose="020B0603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pt-BR" sz="1400" dirty="0">
                        <a:effectLst/>
                        <a:latin typeface="Arial" panose="020B0604020202020204" pitchFamily="34" charset="0"/>
                        <a:ea typeface="Trebuchet MS" panose="020B0603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82760083"/>
                  </a:ext>
                </a:extLst>
              </a:tr>
              <a:tr h="955857">
                <a:tc>
                  <a:txBody>
                    <a:bodyPr/>
                    <a:lstStyle/>
                    <a:p>
                      <a:pPr algn="l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1905" algn="ctr"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Letra S - depois de consoante</a:t>
                      </a:r>
                      <a:endParaRPr lang="pt-BR" sz="1800" b="1" dirty="0">
                        <a:effectLst/>
                        <a:latin typeface="Arial" panose="020B0604020202020204" pitchFamily="34" charset="0"/>
                        <a:ea typeface="Trebuchet MS" panose="020B0603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Trebuchet MS" panose="020B0603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10867796"/>
                  </a:ext>
                </a:extLst>
              </a:tr>
              <a:tr h="847707">
                <a:tc>
                  <a:txBody>
                    <a:bodyPr/>
                    <a:lstStyle/>
                    <a:p>
                      <a:pPr algn="l"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Letra S – entre vogais</a:t>
                      </a:r>
                      <a:endParaRPr lang="pt-BR" sz="1800" b="1" dirty="0">
                        <a:effectLst/>
                        <a:latin typeface="Arial" panose="020B0604020202020204" pitchFamily="34" charset="0"/>
                        <a:ea typeface="Trebuchet MS" panose="020B0603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Trebuchet MS" panose="020B0603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55692937"/>
                  </a:ext>
                </a:extLst>
              </a:tr>
              <a:tr h="955857">
                <a:tc>
                  <a:txBody>
                    <a:bodyPr/>
                    <a:lstStyle/>
                    <a:p>
                      <a:pPr algn="l"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6350" algn="ctr"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SS – no meio da palavra</a:t>
                      </a:r>
                      <a:endParaRPr lang="pt-BR" sz="1800" b="1" dirty="0">
                        <a:effectLst/>
                        <a:latin typeface="Arial" panose="020B0604020202020204" pitchFamily="34" charset="0"/>
                        <a:ea typeface="Trebuchet MS" panose="020B0603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400" dirty="0">
                        <a:effectLst/>
                        <a:latin typeface="Arial" panose="020B0604020202020204" pitchFamily="34" charset="0"/>
                        <a:ea typeface="Trebuchet MS" panose="020B0603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029034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6486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Freeform 21">
            <a:extLst>
              <a:ext uri="{FF2B5EF4-FFF2-40B4-BE49-F238E27FC236}">
                <a16:creationId xmlns:a16="http://schemas.microsoft.com/office/drawing/2014/main" id="{0B5D9525-3AA7-4DBD-91D3-F5359A840FD0}"/>
              </a:ext>
            </a:extLst>
          </p:cNvPr>
          <p:cNvSpPr>
            <a:spLocks/>
          </p:cNvSpPr>
          <p:nvPr/>
        </p:nvSpPr>
        <p:spPr bwMode="auto">
          <a:xfrm>
            <a:off x="4770438" y="10077450"/>
            <a:ext cx="6323012" cy="1009650"/>
          </a:xfrm>
          <a:custGeom>
            <a:avLst/>
            <a:gdLst>
              <a:gd name="T0" fmla="+- 0 1139 1139"/>
              <a:gd name="T1" fmla="*/ T0 w 9594"/>
              <a:gd name="T2" fmla="+- 0 611 344"/>
              <a:gd name="T3" fmla="*/ 611 h 1424"/>
              <a:gd name="T4" fmla="+- 0 1146 1139"/>
              <a:gd name="T5" fmla="*/ T4 w 9594"/>
              <a:gd name="T6" fmla="+- 0 576 344"/>
              <a:gd name="T7" fmla="*/ 576 h 1424"/>
              <a:gd name="T8" fmla="+- 0 1165 1139"/>
              <a:gd name="T9" fmla="*/ T8 w 9594"/>
              <a:gd name="T10" fmla="+- 0 548 344"/>
              <a:gd name="T11" fmla="*/ 548 h 1424"/>
              <a:gd name="T12" fmla="+- 0 1193 1139"/>
              <a:gd name="T13" fmla="*/ T12 w 9594"/>
              <a:gd name="T14" fmla="+- 0 529 344"/>
              <a:gd name="T15" fmla="*/ 529 h 1424"/>
              <a:gd name="T16" fmla="+- 0 1228 1139"/>
              <a:gd name="T17" fmla="*/ T16 w 9594"/>
              <a:gd name="T18" fmla="+- 0 522 344"/>
              <a:gd name="T19" fmla="*/ 522 h 1424"/>
              <a:gd name="T20" fmla="+- 0 10555 1139"/>
              <a:gd name="T21" fmla="*/ T20 w 9594"/>
              <a:gd name="T22" fmla="+- 0 522 344"/>
              <a:gd name="T23" fmla="*/ 522 h 1424"/>
              <a:gd name="T24" fmla="+- 0 10555 1139"/>
              <a:gd name="T25" fmla="*/ T24 w 9594"/>
              <a:gd name="T26" fmla="+- 0 433 344"/>
              <a:gd name="T27" fmla="*/ 433 h 1424"/>
              <a:gd name="T28" fmla="+- 0 10562 1139"/>
              <a:gd name="T29" fmla="*/ T28 w 9594"/>
              <a:gd name="T30" fmla="+- 0 398 344"/>
              <a:gd name="T31" fmla="*/ 398 h 1424"/>
              <a:gd name="T32" fmla="+- 0 10581 1139"/>
              <a:gd name="T33" fmla="*/ T32 w 9594"/>
              <a:gd name="T34" fmla="+- 0 370 344"/>
              <a:gd name="T35" fmla="*/ 370 h 1424"/>
              <a:gd name="T36" fmla="+- 0 10609 1139"/>
              <a:gd name="T37" fmla="*/ T36 w 9594"/>
              <a:gd name="T38" fmla="+- 0 351 344"/>
              <a:gd name="T39" fmla="*/ 351 h 1424"/>
              <a:gd name="T40" fmla="+- 0 10644 1139"/>
              <a:gd name="T41" fmla="*/ T40 w 9594"/>
              <a:gd name="T42" fmla="+- 0 344 344"/>
              <a:gd name="T43" fmla="*/ 344 h 1424"/>
              <a:gd name="T44" fmla="+- 0 10679 1139"/>
              <a:gd name="T45" fmla="*/ T44 w 9594"/>
              <a:gd name="T46" fmla="+- 0 351 344"/>
              <a:gd name="T47" fmla="*/ 351 h 1424"/>
              <a:gd name="T48" fmla="+- 0 10707 1139"/>
              <a:gd name="T49" fmla="*/ T48 w 9594"/>
              <a:gd name="T50" fmla="+- 0 370 344"/>
              <a:gd name="T51" fmla="*/ 370 h 1424"/>
              <a:gd name="T52" fmla="+- 0 10726 1139"/>
              <a:gd name="T53" fmla="*/ T52 w 9594"/>
              <a:gd name="T54" fmla="+- 0 398 344"/>
              <a:gd name="T55" fmla="*/ 398 h 1424"/>
              <a:gd name="T56" fmla="+- 0 10733 1139"/>
              <a:gd name="T57" fmla="*/ T56 w 9594"/>
              <a:gd name="T58" fmla="+- 0 433 344"/>
              <a:gd name="T59" fmla="*/ 433 h 1424"/>
              <a:gd name="T60" fmla="+- 0 10733 1139"/>
              <a:gd name="T61" fmla="*/ T60 w 9594"/>
              <a:gd name="T62" fmla="+- 0 1501 344"/>
              <a:gd name="T63" fmla="*/ 1501 h 1424"/>
              <a:gd name="T64" fmla="+- 0 10726 1139"/>
              <a:gd name="T65" fmla="*/ T64 w 9594"/>
              <a:gd name="T66" fmla="+- 0 1535 344"/>
              <a:gd name="T67" fmla="*/ 1535 h 1424"/>
              <a:gd name="T68" fmla="+- 0 10707 1139"/>
              <a:gd name="T69" fmla="*/ T68 w 9594"/>
              <a:gd name="T70" fmla="+- 0 1563 344"/>
              <a:gd name="T71" fmla="*/ 1563 h 1424"/>
              <a:gd name="T72" fmla="+- 0 10679 1139"/>
              <a:gd name="T73" fmla="*/ T72 w 9594"/>
              <a:gd name="T74" fmla="+- 0 1583 344"/>
              <a:gd name="T75" fmla="*/ 1583 h 1424"/>
              <a:gd name="T76" fmla="+- 0 10644 1139"/>
              <a:gd name="T77" fmla="*/ T76 w 9594"/>
              <a:gd name="T78" fmla="+- 0 1590 344"/>
              <a:gd name="T79" fmla="*/ 1590 h 1424"/>
              <a:gd name="T80" fmla="+- 0 1317 1139"/>
              <a:gd name="T81" fmla="*/ T80 w 9594"/>
              <a:gd name="T82" fmla="+- 0 1590 344"/>
              <a:gd name="T83" fmla="*/ 1590 h 1424"/>
              <a:gd name="T84" fmla="+- 0 1317 1139"/>
              <a:gd name="T85" fmla="*/ T84 w 9594"/>
              <a:gd name="T86" fmla="+- 0 1679 344"/>
              <a:gd name="T87" fmla="*/ 1679 h 1424"/>
              <a:gd name="T88" fmla="+- 0 1310 1139"/>
              <a:gd name="T89" fmla="*/ T88 w 9594"/>
              <a:gd name="T90" fmla="+- 0 1713 344"/>
              <a:gd name="T91" fmla="*/ 1713 h 1424"/>
              <a:gd name="T92" fmla="+- 0 1291 1139"/>
              <a:gd name="T93" fmla="*/ T92 w 9594"/>
              <a:gd name="T94" fmla="+- 0 1741 344"/>
              <a:gd name="T95" fmla="*/ 1741 h 1424"/>
              <a:gd name="T96" fmla="+- 0 1263 1139"/>
              <a:gd name="T97" fmla="*/ T96 w 9594"/>
              <a:gd name="T98" fmla="+- 0 1761 344"/>
              <a:gd name="T99" fmla="*/ 1761 h 1424"/>
              <a:gd name="T100" fmla="+- 0 1228 1139"/>
              <a:gd name="T101" fmla="*/ T100 w 9594"/>
              <a:gd name="T102" fmla="+- 0 1768 344"/>
              <a:gd name="T103" fmla="*/ 1768 h 1424"/>
              <a:gd name="T104" fmla="+- 0 1193 1139"/>
              <a:gd name="T105" fmla="*/ T104 w 9594"/>
              <a:gd name="T106" fmla="+- 0 1761 344"/>
              <a:gd name="T107" fmla="*/ 1761 h 1424"/>
              <a:gd name="T108" fmla="+- 0 1165 1139"/>
              <a:gd name="T109" fmla="*/ T108 w 9594"/>
              <a:gd name="T110" fmla="+- 0 1741 344"/>
              <a:gd name="T111" fmla="*/ 1741 h 1424"/>
              <a:gd name="T112" fmla="+- 0 1146 1139"/>
              <a:gd name="T113" fmla="*/ T112 w 9594"/>
              <a:gd name="T114" fmla="+- 0 1713 344"/>
              <a:gd name="T115" fmla="*/ 1713 h 1424"/>
              <a:gd name="T116" fmla="+- 0 1139 1139"/>
              <a:gd name="T117" fmla="*/ T116 w 9594"/>
              <a:gd name="T118" fmla="+- 0 1679 344"/>
              <a:gd name="T119" fmla="*/ 1679 h 1424"/>
              <a:gd name="T120" fmla="+- 0 1139 1139"/>
              <a:gd name="T121" fmla="*/ T120 w 9594"/>
              <a:gd name="T122" fmla="+- 0 611 344"/>
              <a:gd name="T123" fmla="*/ 611 h 1424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  <a:cxn ang="0">
                <a:pos x="T85" y="T87"/>
              </a:cxn>
              <a:cxn ang="0">
                <a:pos x="T89" y="T91"/>
              </a:cxn>
              <a:cxn ang="0">
                <a:pos x="T93" y="T95"/>
              </a:cxn>
              <a:cxn ang="0">
                <a:pos x="T97" y="T99"/>
              </a:cxn>
              <a:cxn ang="0">
                <a:pos x="T101" y="T103"/>
              </a:cxn>
              <a:cxn ang="0">
                <a:pos x="T105" y="T107"/>
              </a:cxn>
              <a:cxn ang="0">
                <a:pos x="T109" y="T111"/>
              </a:cxn>
              <a:cxn ang="0">
                <a:pos x="T113" y="T115"/>
              </a:cxn>
              <a:cxn ang="0">
                <a:pos x="T117" y="T119"/>
              </a:cxn>
              <a:cxn ang="0">
                <a:pos x="T121" y="T123"/>
              </a:cxn>
            </a:cxnLst>
            <a:rect l="0" t="0" r="r" b="b"/>
            <a:pathLst>
              <a:path w="9594" h="1424">
                <a:moveTo>
                  <a:pt x="0" y="267"/>
                </a:moveTo>
                <a:lnTo>
                  <a:pt x="7" y="232"/>
                </a:lnTo>
                <a:lnTo>
                  <a:pt x="26" y="204"/>
                </a:lnTo>
                <a:lnTo>
                  <a:pt x="54" y="185"/>
                </a:lnTo>
                <a:lnTo>
                  <a:pt x="89" y="178"/>
                </a:lnTo>
                <a:lnTo>
                  <a:pt x="9416" y="178"/>
                </a:lnTo>
                <a:lnTo>
                  <a:pt x="9416" y="89"/>
                </a:lnTo>
                <a:lnTo>
                  <a:pt x="9423" y="54"/>
                </a:lnTo>
                <a:lnTo>
                  <a:pt x="9442" y="26"/>
                </a:lnTo>
                <a:lnTo>
                  <a:pt x="9470" y="7"/>
                </a:lnTo>
                <a:lnTo>
                  <a:pt x="9505" y="0"/>
                </a:lnTo>
                <a:lnTo>
                  <a:pt x="9540" y="7"/>
                </a:lnTo>
                <a:lnTo>
                  <a:pt x="9568" y="26"/>
                </a:lnTo>
                <a:lnTo>
                  <a:pt x="9587" y="54"/>
                </a:lnTo>
                <a:lnTo>
                  <a:pt x="9594" y="89"/>
                </a:lnTo>
                <a:lnTo>
                  <a:pt x="9594" y="1157"/>
                </a:lnTo>
                <a:lnTo>
                  <a:pt x="9587" y="1191"/>
                </a:lnTo>
                <a:lnTo>
                  <a:pt x="9568" y="1219"/>
                </a:lnTo>
                <a:lnTo>
                  <a:pt x="9540" y="1239"/>
                </a:lnTo>
                <a:lnTo>
                  <a:pt x="9505" y="1246"/>
                </a:lnTo>
                <a:lnTo>
                  <a:pt x="178" y="1246"/>
                </a:lnTo>
                <a:lnTo>
                  <a:pt x="178" y="1335"/>
                </a:lnTo>
                <a:lnTo>
                  <a:pt x="171" y="1369"/>
                </a:lnTo>
                <a:lnTo>
                  <a:pt x="152" y="1397"/>
                </a:lnTo>
                <a:lnTo>
                  <a:pt x="124" y="1417"/>
                </a:lnTo>
                <a:lnTo>
                  <a:pt x="89" y="1424"/>
                </a:lnTo>
                <a:lnTo>
                  <a:pt x="54" y="1417"/>
                </a:lnTo>
                <a:lnTo>
                  <a:pt x="26" y="1397"/>
                </a:lnTo>
                <a:lnTo>
                  <a:pt x="7" y="1369"/>
                </a:lnTo>
                <a:lnTo>
                  <a:pt x="0" y="1335"/>
                </a:lnTo>
                <a:lnTo>
                  <a:pt x="0" y="267"/>
                </a:lnTo>
                <a:close/>
              </a:path>
            </a:pathLst>
          </a:cu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  <a:tabLst>
                <a:tab pos="1188720" algn="l"/>
                <a:tab pos="6158230" algn="l"/>
              </a:tabLst>
            </a:pPr>
            <a:r>
              <a:rPr lang="pt-BR" sz="1300" b="1">
                <a:solidFill>
                  <a:srgbClr val="365F9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1300" b="1">
              <a:solidFill>
                <a:srgbClr val="365F91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B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OLAVO Bilac (1865-1918) foi poeta e jornalista brasileiro. Sua primeira obra foi “Poesias”. Escreveu também a letra do “Hino a Bandeira”.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48F35B58-CB2B-4FAB-85DF-BA1F9C25EB88}"/>
              </a:ext>
            </a:extLst>
          </p:cNvPr>
          <p:cNvSpPr/>
          <p:nvPr/>
        </p:nvSpPr>
        <p:spPr>
          <a:xfrm>
            <a:off x="369545" y="1283902"/>
            <a:ext cx="11060460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340360" algn="l"/>
              </a:tabLst>
            </a:pP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11. Observe as palavras encontradas na atividade 10 e responda em seu caderno: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D7CB318F-D54B-450C-80B6-A1C5A3C57361}"/>
              </a:ext>
            </a:extLst>
          </p:cNvPr>
          <p:cNvSpPr/>
          <p:nvPr/>
        </p:nvSpPr>
        <p:spPr>
          <a:xfrm>
            <a:off x="344463" y="2154789"/>
            <a:ext cx="5442516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lphaLcParenR"/>
            </a:pPr>
            <a:r>
              <a:rPr lang="pt-BR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 qual das palavras o </a:t>
            </a:r>
            <a: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pt-BR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tem o som de </a:t>
            </a:r>
            <a: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</a:t>
            </a:r>
            <a:r>
              <a:rPr lang="pt-BR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pt-B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C1F27021-4CA1-4EC1-BE74-89AE78FAA8B5}"/>
              </a:ext>
            </a:extLst>
          </p:cNvPr>
          <p:cNvSpPr/>
          <p:nvPr/>
        </p:nvSpPr>
        <p:spPr>
          <a:xfrm>
            <a:off x="344463" y="3576563"/>
            <a:ext cx="3174267" cy="42351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pt-BR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 Por que isto acontece?</a:t>
            </a:r>
            <a:endParaRPr lang="pt-B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3012DE91-E300-499D-A2B7-80A05AA8BC98}"/>
              </a:ext>
            </a:extLst>
          </p:cNvPr>
          <p:cNvSpPr/>
          <p:nvPr/>
        </p:nvSpPr>
        <p:spPr>
          <a:xfrm>
            <a:off x="344463" y="5088162"/>
            <a:ext cx="5011308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pt-BR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 Qual o som do </a:t>
            </a:r>
            <a: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pt-BR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nas demais palavras?</a:t>
            </a:r>
            <a:endParaRPr lang="pt-B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580DE78B-C8EC-4C1B-B341-4CC26B0730FF}"/>
              </a:ext>
            </a:extLst>
          </p:cNvPr>
          <p:cNvSpPr/>
          <p:nvPr/>
        </p:nvSpPr>
        <p:spPr>
          <a:xfrm>
            <a:off x="379729" y="2566711"/>
            <a:ext cx="11027612" cy="10408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0" name="Retângulo 29">
            <a:extLst>
              <a:ext uri="{FF2B5EF4-FFF2-40B4-BE49-F238E27FC236}">
                <a16:creationId xmlns:a16="http://schemas.microsoft.com/office/drawing/2014/main" id="{C1032C31-E88F-49AC-A1AF-1D49D4AB868B}"/>
              </a:ext>
            </a:extLst>
          </p:cNvPr>
          <p:cNvSpPr/>
          <p:nvPr/>
        </p:nvSpPr>
        <p:spPr>
          <a:xfrm>
            <a:off x="379729" y="4044518"/>
            <a:ext cx="11027612" cy="10408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1" name="Retângulo 30">
            <a:extLst>
              <a:ext uri="{FF2B5EF4-FFF2-40B4-BE49-F238E27FC236}">
                <a16:creationId xmlns:a16="http://schemas.microsoft.com/office/drawing/2014/main" id="{AAE30867-2091-461B-BE4F-0B962E168145}"/>
              </a:ext>
            </a:extLst>
          </p:cNvPr>
          <p:cNvSpPr/>
          <p:nvPr/>
        </p:nvSpPr>
        <p:spPr>
          <a:xfrm>
            <a:off x="402393" y="5511676"/>
            <a:ext cx="11027612" cy="10408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390070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912</Words>
  <Application>Microsoft Office PowerPoint</Application>
  <PresentationFormat>Widescreen</PresentationFormat>
  <Paragraphs>89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Cambria</vt:lpstr>
      <vt:lpstr>Times New Roman</vt:lpstr>
      <vt:lpstr>Trebuchet MS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Laís Costa</dc:creator>
  <cp:lastModifiedBy>Mariana Ferreira Provetti</cp:lastModifiedBy>
  <cp:revision>31</cp:revision>
  <dcterms:created xsi:type="dcterms:W3CDTF">2020-03-26T18:29:34Z</dcterms:created>
  <dcterms:modified xsi:type="dcterms:W3CDTF">2020-04-03T19:41:30Z</dcterms:modified>
</cp:coreProperties>
</file>