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6" r:id="rId4"/>
    <p:sldId id="267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A88"/>
    <a:srgbClr val="0080A5"/>
    <a:srgbClr val="258DAB"/>
    <a:srgbClr val="3F96B0"/>
    <a:srgbClr val="C866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ís Costa" userId="418aa042e696a316" providerId="LiveId" clId="{46C7F4C3-A052-452F-AE15-73A2776C8F8C}"/>
    <pc:docChg chg="modSld">
      <pc:chgData name="Laís Costa" userId="418aa042e696a316" providerId="LiveId" clId="{46C7F4C3-A052-452F-AE15-73A2776C8F8C}" dt="2020-03-26T19:35:57.005" v="0" actId="6549"/>
      <pc:docMkLst>
        <pc:docMk/>
      </pc:docMkLst>
      <pc:sldChg chg="modSp">
        <pc:chgData name="Laís Costa" userId="418aa042e696a316" providerId="LiveId" clId="{46C7F4C3-A052-452F-AE15-73A2776C8F8C}" dt="2020-03-26T19:35:57.005" v="0" actId="6549"/>
        <pc:sldMkLst>
          <pc:docMk/>
          <pc:sldMk cId="427307718" sldId="256"/>
        </pc:sldMkLst>
        <pc:spChg chg="mod">
          <ac:chgData name="Laís Costa" userId="418aa042e696a316" providerId="LiveId" clId="{46C7F4C3-A052-452F-AE15-73A2776C8F8C}" dt="2020-03-26T19:35:57.005" v="0" actId="6549"/>
          <ac:spMkLst>
            <pc:docMk/>
            <pc:sldMk cId="427307718" sldId="256"/>
            <ac:spMk id="63" creationId="{794F387E-C8D5-46D6-AE4B-CFEB105746B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pPr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aixaDeTexto 43">
            <a:extLst>
              <a:ext uri="{FF2B5EF4-FFF2-40B4-BE49-F238E27FC236}">
                <a16:creationId xmlns:a16="http://schemas.microsoft.com/office/drawing/2014/main" id="{55785CBE-A4BB-4F81-8FC2-E74E04B3528A}"/>
              </a:ext>
            </a:extLst>
          </p:cNvPr>
          <p:cNvSpPr txBox="1"/>
          <p:nvPr/>
        </p:nvSpPr>
        <p:spPr>
          <a:xfrm>
            <a:off x="827314" y="2835736"/>
            <a:ext cx="1053737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3448594" y="3892377"/>
            <a:ext cx="864816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- Matemática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4º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ano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3º dia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/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5252C121-1285-4539-8A32-34B856AFA7A3}"/>
              </a:ext>
            </a:extLst>
          </p:cNvPr>
          <p:cNvGrpSpPr/>
          <p:nvPr/>
        </p:nvGrpSpPr>
        <p:grpSpPr>
          <a:xfrm>
            <a:off x="0" y="-903767"/>
            <a:ext cx="13475251" cy="3527949"/>
            <a:chOff x="0" y="-903767"/>
            <a:chExt cx="13475251" cy="3527949"/>
          </a:xfrm>
        </p:grpSpPr>
        <p:grpSp>
          <p:nvGrpSpPr>
            <p:cNvPr id="28" name="Agrupar 27">
              <a:extLst>
                <a:ext uri="{FF2B5EF4-FFF2-40B4-BE49-F238E27FC236}">
                  <a16:creationId xmlns:a16="http://schemas.microsoft.com/office/drawing/2014/main" id="{10315286-9EF2-4264-B3AA-24CBC5880BD3}"/>
                </a:ext>
              </a:extLst>
            </p:cNvPr>
            <p:cNvGrpSpPr/>
            <p:nvPr/>
          </p:nvGrpSpPr>
          <p:grpSpPr>
            <a:xfrm>
              <a:off x="0" y="-3"/>
              <a:ext cx="12191999" cy="2503438"/>
              <a:chOff x="0" y="-1"/>
              <a:chExt cx="12293082" cy="2503438"/>
            </a:xfrm>
          </p:grpSpPr>
          <p:sp>
            <p:nvSpPr>
              <p:cNvPr id="22" name="Meio-quadro 21">
                <a:extLst>
                  <a:ext uri="{FF2B5EF4-FFF2-40B4-BE49-F238E27FC236}">
                    <a16:creationId xmlns:a16="http://schemas.microsoft.com/office/drawing/2014/main" id="{2386FA7D-ED91-41C7-8529-CB099B50D138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" name="Agrupar 9">
                <a:extLst>
                  <a:ext uri="{FF2B5EF4-FFF2-40B4-BE49-F238E27FC236}">
                    <a16:creationId xmlns:a16="http://schemas.microsoft.com/office/drawing/2014/main" id="{1B2B1014-05C9-4961-A89C-A076AB37B73E}"/>
                  </a:ext>
                </a:extLst>
              </p:cNvPr>
              <p:cNvGrpSpPr/>
              <p:nvPr/>
            </p:nvGrpSpPr>
            <p:grpSpPr>
              <a:xfrm>
                <a:off x="0" y="-1"/>
                <a:ext cx="6585857" cy="881744"/>
                <a:chOff x="0" y="-1"/>
                <a:chExt cx="6585857" cy="1175658"/>
              </a:xfrm>
            </p:grpSpPr>
            <p:sp>
              <p:nvSpPr>
                <p:cNvPr id="6" name="Paralelogramo 5">
                  <a:extLst>
                    <a:ext uri="{FF2B5EF4-FFF2-40B4-BE49-F238E27FC236}">
                      <a16:creationId xmlns:a16="http://schemas.microsoft.com/office/drawing/2014/main" id="{1FF52ECB-52F4-4A5B-BE3A-756D33F7C100}"/>
                    </a:ext>
                  </a:extLst>
                </p:cNvPr>
                <p:cNvSpPr/>
                <p:nvPr/>
              </p:nvSpPr>
              <p:spPr>
                <a:xfrm>
                  <a:off x="0" y="0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9" name="Retângulo 8">
                  <a:extLst>
                    <a:ext uri="{FF2B5EF4-FFF2-40B4-BE49-F238E27FC236}">
                      <a16:creationId xmlns:a16="http://schemas.microsoft.com/office/drawing/2014/main" id="{9B6ED52D-0C9D-45CA-A869-98D9598BF12C}"/>
                    </a:ext>
                  </a:extLst>
                </p:cNvPr>
                <p:cNvSpPr/>
                <p:nvPr/>
              </p:nvSpPr>
              <p:spPr>
                <a:xfrm>
                  <a:off x="0" y="-1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grpSp>
            <p:nvGrpSpPr>
              <p:cNvPr id="16" name="Agrupar 15">
                <a:extLst>
                  <a:ext uri="{FF2B5EF4-FFF2-40B4-BE49-F238E27FC236}">
                    <a16:creationId xmlns:a16="http://schemas.microsoft.com/office/drawing/2014/main" id="{2A60ACC0-C683-44AF-A1F6-CDB997E76731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3" name="Paralelogramo 12">
                  <a:extLst>
                    <a:ext uri="{FF2B5EF4-FFF2-40B4-BE49-F238E27FC236}">
                      <a16:creationId xmlns:a16="http://schemas.microsoft.com/office/drawing/2014/main" id="{EF058F88-E176-49B1-B820-8924D64B40DE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5" name="Retângulo 14">
                  <a:extLst>
                    <a:ext uri="{FF2B5EF4-FFF2-40B4-BE49-F238E27FC236}">
                      <a16:creationId xmlns:a16="http://schemas.microsoft.com/office/drawing/2014/main" id="{ED7A6748-AD65-481B-9CFD-F57AAA4C8E85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23" name="Seta: Pentágono 22">
                <a:extLst>
                  <a:ext uri="{FF2B5EF4-FFF2-40B4-BE49-F238E27FC236}">
                    <a16:creationId xmlns:a16="http://schemas.microsoft.com/office/drawing/2014/main" id="{51CBF7FF-007A-44A7-9CC5-6B2EED64A36F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5" name="Triângulo isósceles 24">
                <a:extLst>
                  <a:ext uri="{FF2B5EF4-FFF2-40B4-BE49-F238E27FC236}">
                    <a16:creationId xmlns:a16="http://schemas.microsoft.com/office/drawing/2014/main" id="{DA00C51D-8223-4351-AB2C-B896C5F3B95F}"/>
                  </a:ext>
                </a:extLst>
              </p:cNvPr>
              <p:cNvSpPr/>
              <p:nvPr/>
            </p:nvSpPr>
            <p:spPr>
              <a:xfrm>
                <a:off x="7186444" y="1283904"/>
                <a:ext cx="1334281" cy="479579"/>
              </a:xfrm>
              <a:prstGeom prst="triangle">
                <a:avLst>
                  <a:gd name="adj" fmla="val 5316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6" name="Paralelogramo 25">
                <a:extLst>
                  <a:ext uri="{FF2B5EF4-FFF2-40B4-BE49-F238E27FC236}">
                    <a16:creationId xmlns:a16="http://schemas.microsoft.com/office/drawing/2014/main" id="{524C9A7F-08A8-4823-B028-63CF094F482E}"/>
                  </a:ext>
                </a:extLst>
              </p:cNvPr>
              <p:cNvSpPr/>
              <p:nvPr/>
            </p:nvSpPr>
            <p:spPr>
              <a:xfrm flipH="1">
                <a:off x="7053940" y="1763208"/>
                <a:ext cx="5148944" cy="740229"/>
              </a:xfrm>
              <a:prstGeom prst="parallelogram">
                <a:avLst>
                  <a:gd name="adj" fmla="val 85030"/>
                </a:avLst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7" name="Retângulo 26">
                <a:extLst>
                  <a:ext uri="{FF2B5EF4-FFF2-40B4-BE49-F238E27FC236}">
                    <a16:creationId xmlns:a16="http://schemas.microsoft.com/office/drawing/2014/main" id="{AC2770FC-625C-46B8-9179-34D7EB4D1404}"/>
                  </a:ext>
                </a:extLst>
              </p:cNvPr>
              <p:cNvSpPr/>
              <p:nvPr/>
            </p:nvSpPr>
            <p:spPr>
              <a:xfrm>
                <a:off x="11430004" y="1763208"/>
                <a:ext cx="863078" cy="740229"/>
              </a:xfrm>
              <a:prstGeom prst="rect">
                <a:avLst/>
              </a:prstGeom>
              <a:solidFill>
                <a:srgbClr val="C866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</p:grpSp>
        <p:pic>
          <p:nvPicPr>
            <p:cNvPr id="46" name="Imagem 45">
              <a:extLst>
                <a:ext uri="{FF2B5EF4-FFF2-40B4-BE49-F238E27FC236}">
                  <a16:creationId xmlns:a16="http://schemas.microsoft.com/office/drawing/2014/main" id="{203484A5-EEA3-419F-8956-224D1C7F54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9067" y="-272879"/>
              <a:ext cx="6136184" cy="2897061"/>
            </a:xfrm>
            <a:prstGeom prst="rect">
              <a:avLst/>
            </a:prstGeom>
          </p:spPr>
        </p:pic>
        <p:sp>
          <p:nvSpPr>
            <p:cNvPr id="24" name="Triângulo Retângulo 23">
              <a:extLst>
                <a:ext uri="{FF2B5EF4-FFF2-40B4-BE49-F238E27FC236}">
                  <a16:creationId xmlns:a16="http://schemas.microsoft.com/office/drawing/2014/main" id="{5C406976-F92B-44B9-8D29-4DEB44D4D631}"/>
                </a:ext>
              </a:extLst>
            </p:cNvPr>
            <p:cNvSpPr/>
            <p:nvPr/>
          </p:nvSpPr>
          <p:spPr>
            <a:xfrm rot="18903924">
              <a:off x="6912578" y="-903767"/>
              <a:ext cx="1783396" cy="181710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  <p:grpSp>
        <p:nvGrpSpPr>
          <p:cNvPr id="104" name="Agrupar 103">
            <a:extLst>
              <a:ext uri="{FF2B5EF4-FFF2-40B4-BE49-F238E27FC236}">
                <a16:creationId xmlns:a16="http://schemas.microsoft.com/office/drawing/2014/main" id="{19718E62-4DBA-4A9A-B2E9-05E679656FF5}"/>
              </a:ext>
            </a:extLst>
          </p:cNvPr>
          <p:cNvGrpSpPr/>
          <p:nvPr/>
        </p:nvGrpSpPr>
        <p:grpSpPr>
          <a:xfrm rot="10800000">
            <a:off x="-1" y="5343536"/>
            <a:ext cx="12203574" cy="2297043"/>
            <a:chOff x="-11575" y="-781688"/>
            <a:chExt cx="12203574" cy="2547712"/>
          </a:xfrm>
        </p:grpSpPr>
        <p:grpSp>
          <p:nvGrpSpPr>
            <p:cNvPr id="105" name="Agrupar 104">
              <a:extLst>
                <a:ext uri="{FF2B5EF4-FFF2-40B4-BE49-F238E27FC236}">
                  <a16:creationId xmlns:a16="http://schemas.microsoft.com/office/drawing/2014/main" id="{98920840-2848-4A82-8CD7-4104DA275670}"/>
                </a:ext>
              </a:extLst>
            </p:cNvPr>
            <p:cNvGrpSpPr/>
            <p:nvPr/>
          </p:nvGrpSpPr>
          <p:grpSpPr>
            <a:xfrm>
              <a:off x="-11575" y="-12841"/>
              <a:ext cx="12203574" cy="1778865"/>
              <a:chOff x="-11671" y="-12839"/>
              <a:chExt cx="12304753" cy="1778865"/>
            </a:xfrm>
          </p:grpSpPr>
          <p:sp>
            <p:nvSpPr>
              <p:cNvPr id="108" name="Meio-quadro 107">
                <a:extLst>
                  <a:ext uri="{FF2B5EF4-FFF2-40B4-BE49-F238E27FC236}">
                    <a16:creationId xmlns:a16="http://schemas.microsoft.com/office/drawing/2014/main" id="{FA57CBFD-5DB0-4A9B-A966-861E4976AFB5}"/>
                  </a:ext>
                </a:extLst>
              </p:cNvPr>
              <p:cNvSpPr/>
              <p:nvPr/>
            </p:nvSpPr>
            <p:spPr>
              <a:xfrm flipH="1">
                <a:off x="4327851" y="0"/>
                <a:ext cx="2258006" cy="1567543"/>
              </a:xfrm>
              <a:prstGeom prst="halfFrame">
                <a:avLst>
                  <a:gd name="adj1" fmla="val 83323"/>
                  <a:gd name="adj2" fmla="val 77001"/>
                </a:avLst>
              </a:prstGeom>
              <a:solidFill>
                <a:srgbClr val="006A88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09" name="Agrupar 108">
                <a:extLst>
                  <a:ext uri="{FF2B5EF4-FFF2-40B4-BE49-F238E27FC236}">
                    <a16:creationId xmlns:a16="http://schemas.microsoft.com/office/drawing/2014/main" id="{8B8051CF-03D3-4485-AA5B-66A5C5E41601}"/>
                  </a:ext>
                </a:extLst>
              </p:cNvPr>
              <p:cNvGrpSpPr/>
              <p:nvPr/>
            </p:nvGrpSpPr>
            <p:grpSpPr>
              <a:xfrm>
                <a:off x="-11671" y="-12839"/>
                <a:ext cx="6585857" cy="911286"/>
                <a:chOff x="-11671" y="-17118"/>
                <a:chExt cx="6585857" cy="1215046"/>
              </a:xfrm>
            </p:grpSpPr>
            <p:sp>
              <p:nvSpPr>
                <p:cNvPr id="117" name="Paralelogramo 116">
                  <a:extLst>
                    <a:ext uri="{FF2B5EF4-FFF2-40B4-BE49-F238E27FC236}">
                      <a16:creationId xmlns:a16="http://schemas.microsoft.com/office/drawing/2014/main" id="{97746DB6-83D2-4F28-9DC0-84FAA89F8941}"/>
                    </a:ext>
                  </a:extLst>
                </p:cNvPr>
                <p:cNvSpPr/>
                <p:nvPr/>
              </p:nvSpPr>
              <p:spPr>
                <a:xfrm>
                  <a:off x="-11671" y="22271"/>
                  <a:ext cx="6585857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8" name="Retângulo 117">
                  <a:extLst>
                    <a:ext uri="{FF2B5EF4-FFF2-40B4-BE49-F238E27FC236}">
                      <a16:creationId xmlns:a16="http://schemas.microsoft.com/office/drawing/2014/main" id="{41E2DC74-B9EB-4DB0-BC28-573BE64E9D0C}"/>
                    </a:ext>
                  </a:extLst>
                </p:cNvPr>
                <p:cNvSpPr/>
                <p:nvPr/>
              </p:nvSpPr>
              <p:spPr>
                <a:xfrm>
                  <a:off x="0" y="-17118"/>
                  <a:ext cx="1360714" cy="1175657"/>
                </a:xfrm>
                <a:prstGeom prst="rect">
                  <a:avLst/>
                </a:prstGeom>
                <a:solidFill>
                  <a:srgbClr val="006A8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</p:grpSp>
          <p:grpSp>
            <p:nvGrpSpPr>
              <p:cNvPr id="110" name="Agrupar 109">
                <a:extLst>
                  <a:ext uri="{FF2B5EF4-FFF2-40B4-BE49-F238E27FC236}">
                    <a16:creationId xmlns:a16="http://schemas.microsoft.com/office/drawing/2014/main" id="{B55E7A0B-E3A1-4E40-9188-F99137C6F4CD}"/>
                  </a:ext>
                </a:extLst>
              </p:cNvPr>
              <p:cNvGrpSpPr/>
              <p:nvPr/>
            </p:nvGrpSpPr>
            <p:grpSpPr>
              <a:xfrm>
                <a:off x="0" y="587826"/>
                <a:ext cx="5268687" cy="1175658"/>
                <a:chOff x="0" y="587826"/>
                <a:chExt cx="5268687" cy="1175658"/>
              </a:xfrm>
            </p:grpSpPr>
            <p:sp>
              <p:nvSpPr>
                <p:cNvPr id="115" name="Paralelogramo 114">
                  <a:extLst>
                    <a:ext uri="{FF2B5EF4-FFF2-40B4-BE49-F238E27FC236}">
                      <a16:creationId xmlns:a16="http://schemas.microsoft.com/office/drawing/2014/main" id="{9777D48A-FAAF-4EC5-B621-92A80AE06231}"/>
                    </a:ext>
                  </a:extLst>
                </p:cNvPr>
                <p:cNvSpPr/>
                <p:nvPr/>
              </p:nvSpPr>
              <p:spPr>
                <a:xfrm>
                  <a:off x="1" y="587827"/>
                  <a:ext cx="5268686" cy="1175657"/>
                </a:xfrm>
                <a:prstGeom prst="parallelogram">
                  <a:avLst>
                    <a:gd name="adj" fmla="val 102778"/>
                  </a:avLst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 dirty="0"/>
                </a:p>
              </p:txBody>
            </p:sp>
            <p:sp>
              <p:nvSpPr>
                <p:cNvPr id="116" name="Retângulo 115">
                  <a:extLst>
                    <a:ext uri="{FF2B5EF4-FFF2-40B4-BE49-F238E27FC236}">
                      <a16:creationId xmlns:a16="http://schemas.microsoft.com/office/drawing/2014/main" id="{5C289AB7-000E-45C2-B458-721E9FA77404}"/>
                    </a:ext>
                  </a:extLst>
                </p:cNvPr>
                <p:cNvSpPr/>
                <p:nvPr/>
              </p:nvSpPr>
              <p:spPr>
                <a:xfrm>
                  <a:off x="0" y="587826"/>
                  <a:ext cx="1360714" cy="1175657"/>
                </a:xfrm>
                <a:prstGeom prst="rect">
                  <a:avLst/>
                </a:prstGeom>
                <a:solidFill>
                  <a:srgbClr val="258D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t-BR"/>
                </a:p>
              </p:txBody>
            </p:sp>
          </p:grpSp>
          <p:sp>
            <p:nvSpPr>
              <p:cNvPr id="111" name="Seta: Pentágono 110">
                <a:extLst>
                  <a:ext uri="{FF2B5EF4-FFF2-40B4-BE49-F238E27FC236}">
                    <a16:creationId xmlns:a16="http://schemas.microsoft.com/office/drawing/2014/main" id="{FC2164E7-C9EF-4BCD-B360-3557257FFFDB}"/>
                  </a:ext>
                </a:extLst>
              </p:cNvPr>
              <p:cNvSpPr/>
              <p:nvPr/>
            </p:nvSpPr>
            <p:spPr>
              <a:xfrm flipH="1">
                <a:off x="5456854" y="2542"/>
                <a:ext cx="6836228" cy="1763484"/>
              </a:xfrm>
              <a:prstGeom prst="homePlate">
                <a:avLst>
                  <a:gd name="adj" fmla="val 63580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12" name="Triângulo isósceles 111">
                <a:extLst>
                  <a:ext uri="{FF2B5EF4-FFF2-40B4-BE49-F238E27FC236}">
                    <a16:creationId xmlns:a16="http://schemas.microsoft.com/office/drawing/2014/main" id="{EC66D237-EE91-4F2C-B03B-676FB1555543}"/>
                  </a:ext>
                </a:extLst>
              </p:cNvPr>
              <p:cNvSpPr/>
              <p:nvPr/>
            </p:nvSpPr>
            <p:spPr>
              <a:xfrm>
                <a:off x="7186442" y="1231324"/>
                <a:ext cx="1334281" cy="532160"/>
              </a:xfrm>
              <a:prstGeom prst="triangle">
                <a:avLst>
                  <a:gd name="adj" fmla="val 37731"/>
                </a:avLst>
              </a:prstGeom>
              <a:solidFill>
                <a:srgbClr val="3F96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07" name="Triângulo Retângulo 106">
              <a:extLst>
                <a:ext uri="{FF2B5EF4-FFF2-40B4-BE49-F238E27FC236}">
                  <a16:creationId xmlns:a16="http://schemas.microsoft.com/office/drawing/2014/main" id="{4C14AD47-C44C-477A-BD00-D822D9895548}"/>
                </a:ext>
              </a:extLst>
            </p:cNvPr>
            <p:cNvSpPr/>
            <p:nvPr/>
          </p:nvSpPr>
          <p:spPr>
            <a:xfrm rot="19181117">
              <a:off x="6939557" y="-781688"/>
              <a:ext cx="1659617" cy="1605677"/>
            </a:xfrm>
            <a:prstGeom prst="rtTriangle">
              <a:avLst/>
            </a:prstGeom>
            <a:solidFill>
              <a:srgbClr val="0080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</p:grp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4578803" y="733024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sz="36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pt-PT" sz="3600" b="1" dirty="0" smtClean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 º </a:t>
            </a:r>
            <a:r>
              <a:rPr lang="pt-PT" sz="36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  <a:t>DIA</a:t>
            </a:r>
            <a:br>
              <a:rPr lang="pt-PT" sz="3600" b="1" dirty="0">
                <a:solidFill>
                  <a:srgbClr val="231F20"/>
                </a:solidFill>
                <a:latin typeface="Algerian" panose="04020705040A02060702" pitchFamily="82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pt-BR" sz="3600" dirty="0"/>
          </a:p>
        </p:txBody>
      </p:sp>
      <p:sp>
        <p:nvSpPr>
          <p:cNvPr id="4" name="Retângulo 3"/>
          <p:cNvSpPr/>
          <p:nvPr/>
        </p:nvSpPr>
        <p:spPr>
          <a:xfrm>
            <a:off x="704194" y="1144340"/>
            <a:ext cx="11487806" cy="2983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>
                <a:solidFill>
                  <a:srgbClr val="006A88"/>
                </a:solidFill>
              </a:rPr>
              <a:t> </a:t>
            </a:r>
          </a:p>
          <a:p>
            <a:pPr lvl="0" algn="just">
              <a:lnSpc>
                <a:spcPct val="115000"/>
              </a:lnSpc>
              <a:spcBef>
                <a:spcPts val="500"/>
              </a:spcBef>
            </a:pPr>
            <a:r>
              <a:rPr lang="pt-BR" sz="2400" dirty="0" smtClean="0">
                <a:solidFill>
                  <a:srgbClr val="006A88"/>
                </a:solidFill>
              </a:rPr>
              <a:t>COPIE NO CADERNO OS NÚMEROS E AS LETRAS DO NOME DOS NÚMEROS E PINTE .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3200" dirty="0">
              <a:solidFill>
                <a:srgbClr val="006A88"/>
              </a:solidFill>
            </a:endParaRP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3200" dirty="0">
              <a:solidFill>
                <a:srgbClr val="006A88"/>
              </a:solidFill>
            </a:endParaRP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4000" dirty="0">
              <a:solidFill>
                <a:srgbClr val="006A88"/>
              </a:solidFill>
            </a:endParaRPr>
          </a:p>
        </p:txBody>
      </p:sp>
      <p:pic>
        <p:nvPicPr>
          <p:cNvPr id="18" name="Imagem 1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3050" y="2114550"/>
            <a:ext cx="9201150" cy="436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93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399394" y="1419374"/>
            <a:ext cx="11487806" cy="2549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Bef>
                <a:spcPts val="500"/>
              </a:spcBef>
            </a:pPr>
            <a:r>
              <a:rPr lang="pt-BR" sz="2400" dirty="0" smtClean="0">
                <a:solidFill>
                  <a:srgbClr val="006A88"/>
                </a:solidFill>
              </a:rPr>
              <a:t>COPIE NO CADERNO O NOME DOS NÚMEROS E COMPLETE COM AS LETRAS QUE FALTAM.</a:t>
            </a: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3200" dirty="0">
              <a:solidFill>
                <a:srgbClr val="006A88"/>
              </a:solidFill>
            </a:endParaRP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3200" dirty="0">
              <a:solidFill>
                <a:srgbClr val="006A88"/>
              </a:solidFill>
            </a:endParaRPr>
          </a:p>
          <a:p>
            <a:pPr algn="just">
              <a:lnSpc>
                <a:spcPct val="115000"/>
              </a:lnSpc>
              <a:spcBef>
                <a:spcPts val="500"/>
              </a:spcBef>
            </a:pPr>
            <a:endParaRPr lang="pt-BR" sz="4000" dirty="0">
              <a:solidFill>
                <a:srgbClr val="006A88"/>
              </a:solidFill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 l="24219" t="25344" r="45703" b="12333"/>
          <a:stretch>
            <a:fillRect/>
          </a:stretch>
        </p:blipFill>
        <p:spPr bwMode="auto">
          <a:xfrm>
            <a:off x="1981200" y="2019300"/>
            <a:ext cx="7715250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62877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039"/>
            <a:ext cx="12202884" cy="1390001"/>
            <a:chOff x="0" y="-9184"/>
            <a:chExt cx="12202884" cy="2512621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9184"/>
              <a:ext cx="6585857" cy="890926"/>
              <a:chOff x="0" y="-12245"/>
              <a:chExt cx="6585857" cy="1187901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-12245"/>
                <a:ext cx="6585857" cy="1175658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9184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255820"/>
              <a:ext cx="967377" cy="507661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9047025">
            <a:off x="6972933" y="-469575"/>
            <a:ext cx="1011102" cy="951784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782454" y="1448797"/>
            <a:ext cx="11409546" cy="492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2400" dirty="0" smtClean="0">
                <a:solidFill>
                  <a:srgbClr val="006A88"/>
                </a:solidFill>
              </a:rPr>
              <a:t>ESCREVA O NOME DOS NÚMEROS POR EXTENSO NO CADERNO.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 l="31641" t="31667" r="36914" b="18000"/>
          <a:stretch>
            <a:fillRect/>
          </a:stretch>
        </p:blipFill>
        <p:spPr bwMode="auto">
          <a:xfrm>
            <a:off x="1200150" y="1866900"/>
            <a:ext cx="9715500" cy="4605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9208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61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Algerian</vt:lpstr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27</cp:revision>
  <dcterms:created xsi:type="dcterms:W3CDTF">2020-03-26T18:29:34Z</dcterms:created>
  <dcterms:modified xsi:type="dcterms:W3CDTF">2020-04-03T19:41:51Z</dcterms:modified>
</cp:coreProperties>
</file>