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8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690949" y="4206285"/>
            <a:ext cx="94150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Língua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4º 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smtClean="0">
                <a:latin typeface="Arial" panose="020B0604020202020204" pitchFamily="34" charset="0"/>
                <a:cs typeface="Arial" panose="020B0604020202020204" pitchFamily="34" charset="0"/>
              </a:rPr>
              <a:t>4º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883920" y="1429194"/>
            <a:ext cx="10424160" cy="90563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Você sabe para que servem as receitas?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t-BR" sz="2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Já fez alguma? De quê?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4DF827D5-0433-487A-AD37-60F95C8ADB58}"/>
              </a:ext>
            </a:extLst>
          </p:cNvPr>
          <p:cNvPicPr/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97" t="27142" r="32855" b="23070"/>
          <a:stretch/>
        </p:blipFill>
        <p:spPr bwMode="auto">
          <a:xfrm>
            <a:off x="1971468" y="2480119"/>
            <a:ext cx="4813645" cy="40104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Picture 2351">
            <a:extLst>
              <a:ext uri="{FF2B5EF4-FFF2-40B4-BE49-F238E27FC236}">
                <a16:creationId xmlns:a16="http://schemas.microsoft.com/office/drawing/2014/main" id="{89D2F54A-04D9-43B4-A6B5-D1E56D14CCE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113" y="4111808"/>
            <a:ext cx="3059430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7398815-F7CB-4E32-A3BC-2DBDFAF8B459}"/>
              </a:ext>
            </a:extLst>
          </p:cNvPr>
          <p:cNvSpPr/>
          <p:nvPr/>
        </p:nvSpPr>
        <p:spPr>
          <a:xfrm>
            <a:off x="6785113" y="6285170"/>
            <a:ext cx="533426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http://eudecorominhacasa.blogspot.com.br/2011/08/bolinho-de-chuva.html</a:t>
            </a: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2" name="Retângulo 31">
            <a:extLst>
              <a:ext uri="{FF2B5EF4-FFF2-40B4-BE49-F238E27FC236}">
                <a16:creationId xmlns:a16="http://schemas.microsoft.com/office/drawing/2014/main" id="{1AABC93C-B6F0-4958-9BA7-9D876B375D13}"/>
              </a:ext>
            </a:extLst>
          </p:cNvPr>
          <p:cNvSpPr/>
          <p:nvPr/>
        </p:nvSpPr>
        <p:spPr>
          <a:xfrm>
            <a:off x="346390" y="2048392"/>
            <a:ext cx="10424160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que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 serve? (Qual é a finalidade)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66B4A22C-D2CA-45A5-A7AF-0AC067B85526}"/>
              </a:ext>
            </a:extLst>
          </p:cNvPr>
          <p:cNvSpPr/>
          <p:nvPr/>
        </p:nvSpPr>
        <p:spPr>
          <a:xfrm>
            <a:off x="346390" y="1519286"/>
            <a:ext cx="10424160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 a finalidade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desse texto?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66B4A22C-D2CA-45A5-A7AF-0AC067B85526}"/>
              </a:ext>
            </a:extLst>
          </p:cNvPr>
          <p:cNvSpPr/>
          <p:nvPr/>
        </p:nvSpPr>
        <p:spPr>
          <a:xfrm>
            <a:off x="335511" y="1029536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RESPONDA AS QUESTÕES A SEGUIR EM 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66B4A22C-D2CA-45A5-A7AF-0AC067B85526}"/>
              </a:ext>
            </a:extLst>
          </p:cNvPr>
          <p:cNvSpPr/>
          <p:nvPr/>
        </p:nvSpPr>
        <p:spPr>
          <a:xfrm>
            <a:off x="346390" y="2587515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Quais ingredientes foram utilizados nessa receita?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52281CFB-AC49-4299-BBA9-8AE0CD2DF95C}"/>
              </a:ext>
            </a:extLst>
          </p:cNvPr>
          <p:cNvSpPr/>
          <p:nvPr/>
        </p:nvSpPr>
        <p:spPr>
          <a:xfrm>
            <a:off x="680357" y="3116621"/>
            <a:ext cx="6096000" cy="14853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4678045" algn="l"/>
              </a:tabLs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 ) Ovos, açúcar, farinha e sal.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678045" algn="l"/>
              </a:tabLs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 ) Leite, açúcar, ovos, fermento em pó e farinha.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678045" algn="l"/>
              </a:tabLs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 ) Fermento em pó, ovos, limão, açúcar e leite.</a:t>
            </a:r>
            <a:endParaRPr lang="pt-B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4678045" algn="l"/>
              </a:tabLs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   ) Açúcar, ovos, fermento em pó, leite e maizena.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417794" y="4678587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O texto está dividido em duas partes. Quais são elas?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D8B45830-A8E3-4763-AD29-4F6C3FB4AF27}"/>
              </a:ext>
            </a:extLst>
          </p:cNvPr>
          <p:cNvSpPr/>
          <p:nvPr/>
        </p:nvSpPr>
        <p:spPr>
          <a:xfrm>
            <a:off x="680357" y="5244959"/>
            <a:ext cx="10749648" cy="12966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87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3" name="Retângulo 32">
            <a:extLst>
              <a:ext uri="{FF2B5EF4-FFF2-40B4-BE49-F238E27FC236}">
                <a16:creationId xmlns:a16="http://schemas.microsoft.com/office/drawing/2014/main" id="{66B4A22C-D2CA-45A5-A7AF-0AC067B85526}"/>
              </a:ext>
            </a:extLst>
          </p:cNvPr>
          <p:cNvSpPr/>
          <p:nvPr/>
        </p:nvSpPr>
        <p:spPr>
          <a:xfrm>
            <a:off x="464743" y="1351443"/>
            <a:ext cx="11262514" cy="914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Leia as palavras abaixo reforçando a vogal da sílaba que você pronuncia com mais força.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33A5553-1E19-44A4-88F3-7D4EC70F2813}"/>
              </a:ext>
            </a:extLst>
          </p:cNvPr>
          <p:cNvSpPr/>
          <p:nvPr/>
        </p:nvSpPr>
        <p:spPr>
          <a:xfrm>
            <a:off x="2381460" y="2248767"/>
            <a:ext cx="1270000" cy="46991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XÍCARA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56B1E005-7833-4358-AB8E-BF9D47278B1B}"/>
              </a:ext>
            </a:extLst>
          </p:cNvPr>
          <p:cNvSpPr/>
          <p:nvPr/>
        </p:nvSpPr>
        <p:spPr>
          <a:xfrm>
            <a:off x="3851343" y="2248767"/>
            <a:ext cx="1242060" cy="46991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LEITE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92F0C75B-2C31-4219-B40F-D3C557037698}"/>
              </a:ext>
            </a:extLst>
          </p:cNvPr>
          <p:cNvSpPr/>
          <p:nvPr/>
        </p:nvSpPr>
        <p:spPr>
          <a:xfrm>
            <a:off x="6917064" y="2248767"/>
            <a:ext cx="1158875" cy="481896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FARINHA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75B9694B-F588-4852-8451-45FD02F07299}"/>
              </a:ext>
            </a:extLst>
          </p:cNvPr>
          <p:cNvSpPr/>
          <p:nvPr/>
        </p:nvSpPr>
        <p:spPr>
          <a:xfrm>
            <a:off x="5293286" y="2248767"/>
            <a:ext cx="1423895" cy="470031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FERMENTO</a:t>
            </a:r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D674E621-DDB9-4FA6-842D-26509E793610}"/>
              </a:ext>
            </a:extLst>
          </p:cNvPr>
          <p:cNvSpPr/>
          <p:nvPr/>
        </p:nvSpPr>
        <p:spPr>
          <a:xfrm>
            <a:off x="8213783" y="2248767"/>
            <a:ext cx="1158875" cy="481896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MASSA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EA79E633-EFE0-44AB-988A-A5D6262D4A03}"/>
              </a:ext>
            </a:extLst>
          </p:cNvPr>
          <p:cNvSpPr/>
          <p:nvPr/>
        </p:nvSpPr>
        <p:spPr>
          <a:xfrm>
            <a:off x="548491" y="2850530"/>
            <a:ext cx="1126251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Agora, observe o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exemplo. Depois, no seu caderno, </a:t>
            </a:r>
            <a:r>
              <a:rPr lang="pt-BR" sz="200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uma tabela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usando as palavras que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você pronunciou 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acima 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6BDA6B58-4B52-4E2A-B7A4-0FF353EC2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175316"/>
              </p:ext>
            </p:extLst>
          </p:nvPr>
        </p:nvGraphicFramePr>
        <p:xfrm>
          <a:off x="2060502" y="3703643"/>
          <a:ext cx="8781669" cy="2994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7223">
                  <a:extLst>
                    <a:ext uri="{9D8B030D-6E8A-4147-A177-3AD203B41FA5}">
                      <a16:colId xmlns:a16="http://schemas.microsoft.com/office/drawing/2014/main" val="1578714397"/>
                    </a:ext>
                  </a:extLst>
                </a:gridCol>
                <a:gridCol w="2927223">
                  <a:extLst>
                    <a:ext uri="{9D8B030D-6E8A-4147-A177-3AD203B41FA5}">
                      <a16:colId xmlns:a16="http://schemas.microsoft.com/office/drawing/2014/main" val="2079797199"/>
                    </a:ext>
                  </a:extLst>
                </a:gridCol>
                <a:gridCol w="2927223">
                  <a:extLst>
                    <a:ext uri="{9D8B030D-6E8A-4147-A177-3AD203B41FA5}">
                      <a16:colId xmlns:a16="http://schemas.microsoft.com/office/drawing/2014/main" val="3460258038"/>
                    </a:ext>
                  </a:extLst>
                </a:gridCol>
              </a:tblGrid>
              <a:tr h="847429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PALAVRA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VOGAL DA SÍLABA DE PRONUNCIA MAIS FORTE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SÍLABA TÔNICA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595705"/>
                  </a:ext>
                </a:extLst>
              </a:tr>
              <a:tr h="415957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COLHERES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COLHEEEEEERES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0262496"/>
                  </a:ext>
                </a:extLst>
              </a:tr>
              <a:tr h="415957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982719"/>
                  </a:ext>
                </a:extLst>
              </a:tr>
              <a:tr h="415957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679323"/>
                  </a:ext>
                </a:extLst>
              </a:tr>
              <a:tr h="415957">
                <a:tc>
                  <a:txBody>
                    <a:bodyPr/>
                    <a:lstStyle/>
                    <a:p>
                      <a:pPr algn="ctr"/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891417"/>
                  </a:ext>
                </a:extLst>
              </a:tr>
              <a:tr h="415957"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50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43659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200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25</cp:revision>
  <dcterms:created xsi:type="dcterms:W3CDTF">2020-03-26T18:29:34Z</dcterms:created>
  <dcterms:modified xsi:type="dcterms:W3CDTF">2020-04-03T19:42:17Z</dcterms:modified>
</cp:coreProperties>
</file>