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A5"/>
    <a:srgbClr val="006A88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1.65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6 423 137,'-4'0'36,"2"0"-9,2 4-4,0-4 3,0 0 7,2 0-16,2 0-11,-2 0 1,-2 0 1,0 0 10,3 2 1,-3-2-4,3 0 4,-6-2-4,3 2 5,0-4-8,0 4 2,0 0 2,0-1-3,10-4-4,-12 5 2,0 0 0,4-3 1,-2 1-2,0 0 1,6-15 0,-6 9-3,0 2-6,2-5-1,2 1 0,1-12 0,0-2 1,21-57 0,-24 63-2,5 1-1,-1 0-1,3 0-1,8-15 2,-3-2 0,31-40 1,-42 68 0,2 0-1,-3 2 0,-2 1 0,2-1-9,-4 4-14,4 0-6,-2 0-5,0 2-6,0-2-16,0 2-8,-2 1-32,19 16-19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6.99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209 13 119,'-2'-4'56,"-1"0"-29,1 4-2,-1 0 10,-1 0-11,4 0-4,-6 0-11,4-3 1,2 1 1,0 2 6,0 0-2,0 0-10,0 0 3,0 2 1,0-2-1,2 3 2,2-3 2,-4 0-5,0 0-2,2 0-1,-2 0-2,4 0-1,-8 0 2,4 2 1,0-2-3,0 0 0,4 6 4,-4-4 2,3 10-2,-3-4 3,2-6 0,1 1-5,-3 1 8,2 4-6,3-1-4,9 26 2,-11-31 2,-3 3-3,0 1-1,0-1 2,5 5 1,14 19 0,-17-25 0,-2-1-4,3 1 0,-3-2 0,2 2 2,1 1-2,9 20 1,-14-25 2,2 0-5,0 0 4,0 2-2,0 2 0,0-2 4,5 5-2,-5-7-1,0 0-1,0 0 1,0 0 3,0 2-3,0 3 1,0-3-2,0 1 1,0-1 0,0 2-1,0 0 0,3 1 0,1 10 2,-8-15-2,4 2 0,0 1-3,0-3 3,0 6 0,0-5 1,4 2-1,-8-3 3,4 0-2,0 0-1,0-3 3,0 3-2,-3-1-1,3 1-1,-3 0 0,1 0-2,2 0 1,-3 0 2,1-3 7,-3 0 1,5 3-6,0 0-2,0 0-1,0 0 0,-3 0 1,1 0 0,-22-5 1,19 7-1,-5-4 1,3 2-3,0 0 3,-7 2-1,-35 1 1,42 0 0,-3-3-1,3 0 2,0 3-2,-7-2 0,-1 2-3,-17 12 3,32-15 0,-3 0-1,1 3 1,2-1 0,-4-2-1,4 2-1,4-4 2,-2 4-1,-4 1 2,2-3-1,0 0 1,0 4 0,-10 9 4,4-13-3,3 3 0,1-1-2,2 1 0,-2-3-1,-2 3 1,8 4 2,-4-12 2,0 7-3,2-4-1,-4 2 2,2-2-1,0 4 3,0-4-1,-4 4-2,4 0 5,0-4-4,-4 2 4,4 2-1,-7 9 4,7-10-7,-3-1 1,3 0 1,-5 4-4,5-4 3,0 0-2,5 0-1,-5 0 1,-5 0 0,5 0 0,0 0-1,0 0 0,0 0 2,5-4-2,-10 4-11,5 0-21,-2-1-18,2 1-33,0 0-34,15 7-128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51.94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40 24 85,'-4'-1'40,"2"1"-19,-1-6-2,-2-3 21,-1 10-13,3-2 7,3 1 1,-3 0-4,1 0-7,2 0-5,-3 0 2,6-6-1,-3 6 3,0 0-7,-3 0 4,3-2-2,0 2-2,-4 5-4,-1-2-6,5-3-1,0 0-2,0 0-3,5 1 0,-3 7 0,0-6 2,3-2-1,-2 4 1,3-4-1,2 3 1,1 3-1,23 16-1,-28-18 5,6 0-3,-1-2 4,-2 0-5,11 5 5,0-1-4,32 10-1,-41-16 0,-6 0 1,5 0-2,-3 2 1,6 2-1,23 5 1,-34-9 0,2 0-1,1-2 1,0 2-1,3 0 0,-1 2 0,17 6 1,-20-10-1,5 2 0,-5 0 0,-2 0-1,6 2 1,-3 0 0,11 0 0,-14-2-2,2 0 2,0 0 0,-2 0-2,7 3 2,4 7 0,-11-10 2,0 0-1,0 0-1,0 0 2,2 0-2,-2-2 0,0 4 2,-2-2-2,2 2-1,0-4 0,0 2 1,0 0 11,2 0-4,-2 0-1,-2 0-2,2 0-3,0 0 1,0 0 3,-4 0-3,4 0 2,0 2 1,-2 1-5,0-3 1,2 0 2,-3 2 2,1 0-4,-13 15 2,9-6-2,-2-7 1,3 3-2,-4 1 1,-5 7-1,-1-4 1,-25 29-1,34-37 2,2 3-2,-6-1-1,6 3 0,-8 5 1,-10 18 0,22-26 1,-2-5-1,-4 5 0,6-3 1,-4 3 0,2 0 1,0 14 2,-2-16-1,0-1-1,0 3-1,-2 0 3,2 3 2,-1-2-5,5 7 1,-5-15-2,5 2 1,-2 0-1,4 0 0,-2-3-1,5 3 1,-5 0-14,0-5-29,-5 5-12,5 0-19,0-5-56,5 1-131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customXml" Target="../ink/ink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741338" y="3892377"/>
            <a:ext cx="83554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65777" y="75441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4 º </a:t>
            </a:r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2942" y="972486"/>
            <a:ext cx="11786992" cy="2972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lvl="0"/>
            <a:r>
              <a:rPr lang="pt-BR" sz="2400" dirty="0" smtClean="0">
                <a:solidFill>
                  <a:srgbClr val="006A88"/>
                </a:solidFill>
              </a:rPr>
              <a:t>COPIE AS FORMAS NO CADERNO E LIGUE </a:t>
            </a:r>
            <a:r>
              <a:rPr lang="pt-BR" sz="2400" dirty="0">
                <a:solidFill>
                  <a:srgbClr val="006A88"/>
                </a:solidFill>
              </a:rPr>
              <a:t>OS OBJETOS DA ESQUERDA ÀS FORMAS PLANAS DE MESMO FORMATO DA </a:t>
            </a:r>
            <a:r>
              <a:rPr lang="pt-BR" sz="2400" dirty="0" smtClean="0">
                <a:solidFill>
                  <a:srgbClr val="006A88"/>
                </a:solidFill>
              </a:rPr>
              <a:t>DIREITA:</a:t>
            </a:r>
            <a:endParaRPr lang="pt-BR" sz="2400" dirty="0">
              <a:solidFill>
                <a:srgbClr val="006A88"/>
              </a:solidFill>
            </a:endParaRPr>
          </a:p>
          <a:p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/>
          <a:srcRect l="30000" t="11947" r="30724" b="24480"/>
          <a:stretch/>
        </p:blipFill>
        <p:spPr>
          <a:xfrm>
            <a:off x="5100392" y="1775520"/>
            <a:ext cx="4756183" cy="481151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841954" y="1309884"/>
            <a:ext cx="11487806" cy="2549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80A5"/>
                </a:solidFill>
              </a:rPr>
              <a:t>COPIE </a:t>
            </a:r>
            <a:r>
              <a:rPr lang="pt-BR" sz="2400" dirty="0">
                <a:solidFill>
                  <a:srgbClr val="0080A5"/>
                </a:solidFill>
              </a:rPr>
              <a:t>AS FORMAS E AS LETRAS DO NOME DAS </a:t>
            </a:r>
            <a:r>
              <a:rPr lang="pt-BR" sz="2400" dirty="0" smtClean="0">
                <a:solidFill>
                  <a:srgbClr val="0080A5"/>
                </a:solidFill>
              </a:rPr>
              <a:t>FORMAS NO SEU CADERNO E PINTE. </a:t>
            </a:r>
            <a:endParaRPr lang="pt-BR" sz="24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80A5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80A5"/>
              </a:solidFill>
            </a:endParaRPr>
          </a:p>
        </p:txBody>
      </p:sp>
      <p:pic>
        <p:nvPicPr>
          <p:cNvPr id="19" name="Imagem 1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925" y="1911633"/>
            <a:ext cx="8325854" cy="4693704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91571" y="1393890"/>
            <a:ext cx="11739485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80A5"/>
                </a:solidFill>
              </a:rPr>
              <a:t>COPIE NO CADERNO E COMPLETE </a:t>
            </a:r>
            <a:r>
              <a:rPr lang="pt-BR" sz="2400" dirty="0">
                <a:solidFill>
                  <a:srgbClr val="0080A5"/>
                </a:solidFill>
              </a:rPr>
              <a:t>A CRUZADINHA COM O NOME DAS FORMAS GEOMÉTRICAS</a:t>
            </a:r>
            <a:r>
              <a:rPr lang="pt-BR" sz="2400" dirty="0" smtClean="0">
                <a:solidFill>
                  <a:srgbClr val="0080A5"/>
                </a:solidFill>
              </a:rPr>
              <a:t>.</a:t>
            </a:r>
            <a:endParaRPr lang="pt-BR" sz="2400" dirty="0">
              <a:solidFill>
                <a:srgbClr val="0080A5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/>
          <a:srcRect l="28816" t="31795" r="31316" b="8206"/>
          <a:stretch/>
        </p:blipFill>
        <p:spPr>
          <a:xfrm>
            <a:off x="2605414" y="1911633"/>
            <a:ext cx="7277621" cy="481484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049" name="Tinta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87800" y="-34925"/>
              <a:ext cx="69850" cy="155575"/>
            </p14:xfrm>
          </p:contentPart>
        </mc:Choice>
        <mc:Fallback xmlns="">
          <p:pic>
            <p:nvPicPr>
              <p:cNvPr id="2049" name="Tinta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82399" y="-43949"/>
                <a:ext cx="78851" cy="1714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051" name="Tinta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00" y="7938"/>
              <a:ext cx="103188" cy="123825"/>
            </p14:xfrm>
          </p:contentPart>
        </mc:Choice>
        <mc:Fallback xmlns="">
          <p:pic>
            <p:nvPicPr>
              <p:cNvPr id="2051" name="Tinta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184" y="1079"/>
                <a:ext cx="121461" cy="1400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050" name="Tinta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200" y="139700"/>
              <a:ext cx="128588" cy="146050"/>
            </p14:xfrm>
          </p:contentPart>
        </mc:Choice>
        <mc:Fallback xmlns="">
          <p:pic>
            <p:nvPicPr>
              <p:cNvPr id="2050" name="Tinta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604" y="131406"/>
                <a:ext cx="146497" cy="16480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28</cp:revision>
  <dcterms:created xsi:type="dcterms:W3CDTF">2020-03-26T18:29:34Z</dcterms:created>
  <dcterms:modified xsi:type="dcterms:W3CDTF">2020-04-03T19:42:37Z</dcterms:modified>
</cp:coreProperties>
</file>