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4" r:id="rId5"/>
    <p:sldId id="265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DAB"/>
    <a:srgbClr val="3F96B0"/>
    <a:srgbClr val="006A88"/>
    <a:srgbClr val="C86673"/>
    <a:srgbClr val="008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2503438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30" name="Imagem 29">
            <a:extLst>
              <a:ext uri="{FF2B5EF4-FFF2-40B4-BE49-F238E27FC236}">
                <a16:creationId xmlns:a16="http://schemas.microsoft.com/office/drawing/2014/main" id="{E7C2122E-6BBD-43E8-B3A0-7DD639F7310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548" y="-164629"/>
            <a:ext cx="6136184" cy="2897061"/>
          </a:xfrm>
          <a:prstGeom prst="rect">
            <a:avLst/>
          </a:prstGeom>
        </p:spPr>
      </p:pic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547257" y="4206285"/>
            <a:ext cx="95587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Língua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5º ano 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>
                <a:latin typeface="Arial" panose="020B0604020202020204" pitchFamily="34" charset="0"/>
                <a:cs typeface="Arial" panose="020B0604020202020204" pitchFamily="34" charset="0"/>
              </a:rPr>
              <a:t>2º </a:t>
            </a:r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dia</a:t>
            </a:r>
            <a:endParaRPr lang="pt-BR" sz="2800" dirty="0"/>
          </a:p>
        </p:txBody>
      </p:sp>
      <p:grpSp>
        <p:nvGrpSpPr>
          <p:cNvPr id="65" name="Agrupar 64">
            <a:extLst>
              <a:ext uri="{FF2B5EF4-FFF2-40B4-BE49-F238E27FC236}">
                <a16:creationId xmlns:a16="http://schemas.microsoft.com/office/drawing/2014/main" id="{4E6AC043-C475-4749-B454-2EFBC0B9BC82}"/>
              </a:ext>
            </a:extLst>
          </p:cNvPr>
          <p:cNvGrpSpPr/>
          <p:nvPr/>
        </p:nvGrpSpPr>
        <p:grpSpPr>
          <a:xfrm rot="10800000">
            <a:off x="0" y="5574098"/>
            <a:ext cx="12191999" cy="1323441"/>
            <a:chOff x="0" y="-1"/>
            <a:chExt cx="12191999" cy="1763485"/>
          </a:xfrm>
        </p:grpSpPr>
        <p:sp>
          <p:nvSpPr>
            <p:cNvPr id="66" name="Meio-quadro 65">
              <a:extLst>
                <a:ext uri="{FF2B5EF4-FFF2-40B4-BE49-F238E27FC236}">
                  <a16:creationId xmlns:a16="http://schemas.microsoft.com/office/drawing/2014/main" id="{18A69872-158E-4D0D-A0F7-CE9FDC8F2280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67" name="Agrupar 66">
              <a:extLst>
                <a:ext uri="{FF2B5EF4-FFF2-40B4-BE49-F238E27FC236}">
                  <a16:creationId xmlns:a16="http://schemas.microsoft.com/office/drawing/2014/main" id="{72DB2427-7E90-446E-BBFB-7A7528F75716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75" name="Paralelogramo 74">
                <a:extLst>
                  <a:ext uri="{FF2B5EF4-FFF2-40B4-BE49-F238E27FC236}">
                    <a16:creationId xmlns:a16="http://schemas.microsoft.com/office/drawing/2014/main" id="{7AD14D02-14ED-405E-ADC0-C0CA135B94F2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ADE10307-7F75-4D07-B3AF-C0E54E2397F8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68" name="Agrupar 67">
              <a:extLst>
                <a:ext uri="{FF2B5EF4-FFF2-40B4-BE49-F238E27FC236}">
                  <a16:creationId xmlns:a16="http://schemas.microsoft.com/office/drawing/2014/main" id="{64A8AC17-50CD-4F3B-BF4F-930F5331894F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73" name="Paralelogramo 72">
                <a:extLst>
                  <a:ext uri="{FF2B5EF4-FFF2-40B4-BE49-F238E27FC236}">
                    <a16:creationId xmlns:a16="http://schemas.microsoft.com/office/drawing/2014/main" id="{433C805B-77EE-4885-8FD6-0309B725E153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4" name="Retângulo 73">
                <a:extLst>
                  <a:ext uri="{FF2B5EF4-FFF2-40B4-BE49-F238E27FC236}">
                    <a16:creationId xmlns:a16="http://schemas.microsoft.com/office/drawing/2014/main" id="{B93B7627-4F2E-4D77-BF9E-7F87CD81F1BF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69" name="Seta: Pentágono 68">
              <a:extLst>
                <a:ext uri="{FF2B5EF4-FFF2-40B4-BE49-F238E27FC236}">
                  <a16:creationId xmlns:a16="http://schemas.microsoft.com/office/drawing/2014/main" id="{D40D5996-7834-4D76-8378-18B12C6337A0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Triângulo isósceles 69">
              <a:extLst>
                <a:ext uri="{FF2B5EF4-FFF2-40B4-BE49-F238E27FC236}">
                  <a16:creationId xmlns:a16="http://schemas.microsoft.com/office/drawing/2014/main" id="{B21FA0DC-F46C-455E-9191-96FB8F5C94CD}"/>
                </a:ext>
              </a:extLst>
            </p:cNvPr>
            <p:cNvSpPr/>
            <p:nvPr/>
          </p:nvSpPr>
          <p:spPr>
            <a:xfrm>
              <a:off x="6901544" y="729596"/>
              <a:ext cx="1334281" cy="1033888"/>
            </a:xfrm>
            <a:prstGeom prst="triangle">
              <a:avLst>
                <a:gd name="adj" fmla="val 52400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ED4BB90-4F61-4D11-AE3F-DEF27A534927}"/>
              </a:ext>
            </a:extLst>
          </p:cNvPr>
          <p:cNvSpPr txBox="1"/>
          <p:nvPr/>
        </p:nvSpPr>
        <p:spPr>
          <a:xfrm>
            <a:off x="208648" y="2946082"/>
            <a:ext cx="117747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39388C3-AA81-4DB0-83CD-DF139E1D8FCE}"/>
              </a:ext>
            </a:extLst>
          </p:cNvPr>
          <p:cNvSpPr txBox="1"/>
          <p:nvPr/>
        </p:nvSpPr>
        <p:spPr>
          <a:xfrm>
            <a:off x="558547" y="3116062"/>
            <a:ext cx="11074906" cy="2462213"/>
          </a:xfrm>
          <a:prstGeom prst="rect">
            <a:avLst/>
          </a:prstGeom>
          <a:noFill/>
          <a:ln w="19050">
            <a:solidFill>
              <a:srgbClr val="0080A5"/>
            </a:solidFill>
          </a:ln>
        </p:spPr>
        <p:txBody>
          <a:bodyPr wrap="square" rtlCol="0">
            <a:spAutoFit/>
          </a:bodyPr>
          <a:lstStyle/>
          <a:p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NOME: _______________________________________________________________________________</a:t>
            </a:r>
          </a:p>
          <a:p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TURMA: _________</a:t>
            </a:r>
          </a:p>
          <a:p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DATA DE ENTREGA: ________/_________/ 2020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EA24E36-AED0-4C30-8B8F-1858A56F35C8}"/>
              </a:ext>
            </a:extLst>
          </p:cNvPr>
          <p:cNvSpPr txBox="1"/>
          <p:nvPr/>
        </p:nvSpPr>
        <p:spPr>
          <a:xfrm>
            <a:off x="3445092" y="2010824"/>
            <a:ext cx="6281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2º DIA - Interpretação de texto de anúncios de jornais</a:t>
            </a:r>
          </a:p>
        </p:txBody>
      </p:sp>
    </p:spTree>
    <p:extLst>
      <p:ext uri="{BB962C8B-B14F-4D97-AF65-F5344CB8AC3E}">
        <p14:creationId xmlns:p14="http://schemas.microsoft.com/office/powerpoint/2010/main" val="283048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505418" y="1283902"/>
            <a:ext cx="10424160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OBSERVE ESTES ANÚNCIOS DE JORNAIS. 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3C92B3C1-D0FA-4451-8FDD-BFB911F12D8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90" y="2367943"/>
            <a:ext cx="2990407" cy="12764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</p:pic>
      <p:pic>
        <p:nvPicPr>
          <p:cNvPr id="21" name="Imagem 20">
            <a:extLst>
              <a:ext uri="{FF2B5EF4-FFF2-40B4-BE49-F238E27FC236}">
                <a16:creationId xmlns:a16="http://schemas.microsoft.com/office/drawing/2014/main" id="{8F508633-5B17-45E1-B509-8845D5E7695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2954" y="2367943"/>
            <a:ext cx="2990407" cy="127640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</p:pic>
      <p:pic>
        <p:nvPicPr>
          <p:cNvPr id="31" name="Imagem 30">
            <a:extLst>
              <a:ext uri="{FF2B5EF4-FFF2-40B4-BE49-F238E27FC236}">
                <a16:creationId xmlns:a16="http://schemas.microsoft.com/office/drawing/2014/main" id="{82CF0751-20E2-46A4-BB7F-2B3C98D17094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718" y="2367942"/>
            <a:ext cx="2990407" cy="127640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4C66B815-AC9B-403D-93E0-DF6DC16AAAC9}"/>
              </a:ext>
            </a:extLst>
          </p:cNvPr>
          <p:cNvSpPr txBox="1"/>
          <p:nvPr/>
        </p:nvSpPr>
        <p:spPr>
          <a:xfrm>
            <a:off x="1556888" y="1968474"/>
            <a:ext cx="16766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ANÚNCIO 1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B53A12A1-DB8A-45AD-9AF6-8980E061E6AB}"/>
              </a:ext>
            </a:extLst>
          </p:cNvPr>
          <p:cNvSpPr/>
          <p:nvPr/>
        </p:nvSpPr>
        <p:spPr>
          <a:xfrm>
            <a:off x="505418" y="4441952"/>
            <a:ext cx="10424160" cy="1881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  <a:tabLst>
                <a:tab pos="180340" algn="l"/>
              </a:tabLs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Todos esses anúncios estão vendendo alguma coisa? O que cada um pretende?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Anúncio 1: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Anúncio 2: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Anúncio 3: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id="{B79CB347-E8D9-44D0-A202-3EFCC1ED4B2F}"/>
              </a:ext>
            </a:extLst>
          </p:cNvPr>
          <p:cNvSpPr/>
          <p:nvPr/>
        </p:nvSpPr>
        <p:spPr>
          <a:xfrm>
            <a:off x="505418" y="3936073"/>
            <a:ext cx="10424160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RESPONDA NO SEU CADERNO: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id="{D7D56088-190F-43E2-BD10-2E74BAACCAB1}"/>
              </a:ext>
            </a:extLst>
          </p:cNvPr>
          <p:cNvSpPr/>
          <p:nvPr/>
        </p:nvSpPr>
        <p:spPr>
          <a:xfrm>
            <a:off x="1965817" y="5024064"/>
            <a:ext cx="8084316" cy="3588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dirty="0"/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D5E1DBE5-C228-4C0E-A4C7-B24C609F958B}"/>
              </a:ext>
            </a:extLst>
          </p:cNvPr>
          <p:cNvSpPr/>
          <p:nvPr/>
        </p:nvSpPr>
        <p:spPr>
          <a:xfrm>
            <a:off x="1965817" y="5510087"/>
            <a:ext cx="8084316" cy="3588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dirty="0"/>
          </a:p>
        </p:txBody>
      </p:sp>
      <p:sp>
        <p:nvSpPr>
          <p:cNvPr id="37" name="Retângulo 36">
            <a:extLst>
              <a:ext uri="{FF2B5EF4-FFF2-40B4-BE49-F238E27FC236}">
                <a16:creationId xmlns:a16="http://schemas.microsoft.com/office/drawing/2014/main" id="{FC32DAE2-76FE-4518-A786-05025ED7D973}"/>
              </a:ext>
            </a:extLst>
          </p:cNvPr>
          <p:cNvSpPr/>
          <p:nvPr/>
        </p:nvSpPr>
        <p:spPr>
          <a:xfrm>
            <a:off x="1965817" y="5981189"/>
            <a:ext cx="8084316" cy="3588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30E963FC-1683-4BAF-8F44-25114EA60BD6}"/>
              </a:ext>
            </a:extLst>
          </p:cNvPr>
          <p:cNvSpPr txBox="1"/>
          <p:nvPr/>
        </p:nvSpPr>
        <p:spPr>
          <a:xfrm>
            <a:off x="4990244" y="1951703"/>
            <a:ext cx="16766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ANÚNCIO 2</a:t>
            </a: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A9526F09-75E7-4DC5-842E-D73FFBD506A8}"/>
              </a:ext>
            </a:extLst>
          </p:cNvPr>
          <p:cNvSpPr txBox="1"/>
          <p:nvPr/>
        </p:nvSpPr>
        <p:spPr>
          <a:xfrm>
            <a:off x="8423600" y="1951702"/>
            <a:ext cx="16766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ANÚNCIO 3</a:t>
            </a:r>
          </a:p>
        </p:txBody>
      </p:sp>
      <p:sp>
        <p:nvSpPr>
          <p:cNvPr id="2" name="Retângulo 1"/>
          <p:cNvSpPr/>
          <p:nvPr/>
        </p:nvSpPr>
        <p:spPr>
          <a:xfrm>
            <a:off x="4775019" y="807512"/>
            <a:ext cx="1320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2º DIA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85150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" name="Retângulo 1">
            <a:extLst>
              <a:ext uri="{FF2B5EF4-FFF2-40B4-BE49-F238E27FC236}">
                <a16:creationId xmlns:a16="http://schemas.microsoft.com/office/drawing/2014/main" id="{23F0FE76-55AA-429C-8D28-1027232EC2D9}"/>
              </a:ext>
            </a:extLst>
          </p:cNvPr>
          <p:cNvSpPr/>
          <p:nvPr/>
        </p:nvSpPr>
        <p:spPr>
          <a:xfrm>
            <a:off x="517678" y="2427272"/>
            <a:ext cx="11129991" cy="958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b) Se você precisasse de algum destes itens do anúncio e tivesse que escolher um deles, qual escolheria e por quê? 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2640523F-D223-4B6A-9CD4-E976F149F0D3}"/>
              </a:ext>
            </a:extLst>
          </p:cNvPr>
          <p:cNvSpPr/>
          <p:nvPr/>
        </p:nvSpPr>
        <p:spPr>
          <a:xfrm>
            <a:off x="531004" y="4290088"/>
            <a:ext cx="10955052" cy="24493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dirty="0"/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B79CB347-E8D9-44D0-A202-3EFCC1ED4B2F}"/>
              </a:ext>
            </a:extLst>
          </p:cNvPr>
          <p:cNvSpPr/>
          <p:nvPr/>
        </p:nvSpPr>
        <p:spPr>
          <a:xfrm>
            <a:off x="680357" y="1649010"/>
            <a:ext cx="10424160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RESPONDA NO SEU CADERNO: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262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" name="Retângulo 1">
            <a:extLst>
              <a:ext uri="{FF2B5EF4-FFF2-40B4-BE49-F238E27FC236}">
                <a16:creationId xmlns:a16="http://schemas.microsoft.com/office/drawing/2014/main" id="{23F0FE76-55AA-429C-8D28-1027232EC2D9}"/>
              </a:ext>
            </a:extLst>
          </p:cNvPr>
          <p:cNvSpPr/>
          <p:nvPr/>
        </p:nvSpPr>
        <p:spPr>
          <a:xfrm>
            <a:off x="300014" y="1678402"/>
            <a:ext cx="11129991" cy="958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c) Agora, crie um anúncio de jornal. Primeiro pense o que você vai vender e não se esqueça de colocar todas as informações que são necessárias no anúncio.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2640523F-D223-4B6A-9CD4-E976F149F0D3}"/>
              </a:ext>
            </a:extLst>
          </p:cNvPr>
          <p:cNvSpPr/>
          <p:nvPr/>
        </p:nvSpPr>
        <p:spPr>
          <a:xfrm>
            <a:off x="4606053" y="2748022"/>
            <a:ext cx="6823952" cy="32057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dirty="0"/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CE9EC0B9-FAC1-49D7-B656-24D5FF2ACC9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8036" y="3015166"/>
            <a:ext cx="2058347" cy="2128546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Retângulo 17">
            <a:extLst>
              <a:ext uri="{FF2B5EF4-FFF2-40B4-BE49-F238E27FC236}">
                <a16:creationId xmlns:a16="http://schemas.microsoft.com/office/drawing/2014/main" id="{B79CB347-E8D9-44D0-A202-3EFCC1ED4B2F}"/>
              </a:ext>
            </a:extLst>
          </p:cNvPr>
          <p:cNvSpPr/>
          <p:nvPr/>
        </p:nvSpPr>
        <p:spPr>
          <a:xfrm>
            <a:off x="799707" y="1004762"/>
            <a:ext cx="10424160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RESPONDA NO SEU CADERNO: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4836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154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17</cp:revision>
  <dcterms:created xsi:type="dcterms:W3CDTF">2020-03-26T18:29:34Z</dcterms:created>
  <dcterms:modified xsi:type="dcterms:W3CDTF">2020-04-03T19:44:58Z</dcterms:modified>
</cp:coreProperties>
</file>