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821577" y="4206285"/>
            <a:ext cx="92844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1" y="1283902"/>
            <a:ext cx="11550868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ENCONTRE O NOME DE ALGUMAS PROFISSÕES NESTE CAÇA-PALAVRAS.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1438AC98-381D-4E4C-A849-39C447CB7C6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717" y="2001078"/>
            <a:ext cx="4874413" cy="43321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/>
          <p:cNvSpPr/>
          <p:nvPr/>
        </p:nvSpPr>
        <p:spPr>
          <a:xfrm>
            <a:off x="4716397" y="739503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3º DIA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474953" y="3109273"/>
            <a:ext cx="10955052" cy="2422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D41E86BD-5C09-4B94-88B9-DAF07AACE49A}"/>
              </a:ext>
            </a:extLst>
          </p:cNvPr>
          <p:cNvSpPr/>
          <p:nvPr/>
        </p:nvSpPr>
        <p:spPr>
          <a:xfrm>
            <a:off x="568479" y="1687499"/>
            <a:ext cx="10992899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REGISTRE NO SEU CADERNO AS PROFISSÕES QUE VOCÊ ENCONTROU NO CAÇA PALAVRAS: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>
            <a:extLst>
              <a:ext uri="{FF2B5EF4-FFF2-40B4-BE49-F238E27FC236}">
                <a16:creationId xmlns:a16="http://schemas.microsoft.com/office/drawing/2014/main" id="{D41E86BD-5C09-4B94-88B9-DAF07AACE49A}"/>
              </a:ext>
            </a:extLst>
          </p:cNvPr>
          <p:cNvSpPr/>
          <p:nvPr/>
        </p:nvSpPr>
        <p:spPr>
          <a:xfrm>
            <a:off x="505418" y="1283902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DESCUBRA QUE PROFISSÃO É ESTA: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D1B53A3-2098-4A97-8FD1-F72C6FE0C9E6}"/>
              </a:ext>
            </a:extLst>
          </p:cNvPr>
          <p:cNvSpPr/>
          <p:nvPr/>
        </p:nvSpPr>
        <p:spPr>
          <a:xfrm>
            <a:off x="1433069" y="2007201"/>
            <a:ext cx="4837043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Uso cimento, pedra e barro;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Uso pá, enxada e martelo;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que faço é o sonho de muitas pessoas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Qual é minha profissão?</a:t>
            </a: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4FE40A14-5BCF-4CC8-A2F2-73CB13F989B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16" t="4243" b="17576"/>
          <a:stretch/>
        </p:blipFill>
        <p:spPr bwMode="auto">
          <a:xfrm>
            <a:off x="10534868" y="2640442"/>
            <a:ext cx="878419" cy="6901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CCD4288B-40E5-4949-BA2E-8F9202DC7113}"/>
              </a:ext>
            </a:extLst>
          </p:cNvPr>
          <p:cNvSpPr/>
          <p:nvPr/>
        </p:nvSpPr>
        <p:spPr>
          <a:xfrm>
            <a:off x="6270112" y="2007201"/>
            <a:ext cx="4071459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9EBBE5F1-BE02-48E8-B4CC-CE8DCBFB73F7}"/>
              </a:ext>
            </a:extLst>
          </p:cNvPr>
          <p:cNvSpPr/>
          <p:nvPr/>
        </p:nvSpPr>
        <p:spPr>
          <a:xfrm>
            <a:off x="1433068" y="3743236"/>
            <a:ext cx="4837043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tesoura é minha companheira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Uso shampoo para limpar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Uso chapinha, secador e tinta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Qual é minha profissão?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C8D2437C-9C91-41B1-8DAF-C3ACB8639B64}"/>
              </a:ext>
            </a:extLst>
          </p:cNvPr>
          <p:cNvSpPr/>
          <p:nvPr/>
        </p:nvSpPr>
        <p:spPr>
          <a:xfrm>
            <a:off x="6270111" y="3743235"/>
            <a:ext cx="4071459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03D9C31F-3F31-4EB8-AA03-45DE2A9794C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16" t="4243" b="17576"/>
          <a:stretch/>
        </p:blipFill>
        <p:spPr bwMode="auto">
          <a:xfrm>
            <a:off x="10534868" y="4342081"/>
            <a:ext cx="878419" cy="6901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7841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>
            <a:extLst>
              <a:ext uri="{FF2B5EF4-FFF2-40B4-BE49-F238E27FC236}">
                <a16:creationId xmlns:a16="http://schemas.microsoft.com/office/drawing/2014/main" id="{D41E86BD-5C09-4B94-88B9-DAF07AACE49A}"/>
              </a:ext>
            </a:extLst>
          </p:cNvPr>
          <p:cNvSpPr/>
          <p:nvPr/>
        </p:nvSpPr>
        <p:spPr>
          <a:xfrm>
            <a:off x="505418" y="1283902"/>
            <a:ext cx="10424160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Tente descobrir quais os materiais ou equipamentos são necessários para exercer cada uma destas profissões.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caderno 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 ou cole as figuras.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4FE40A14-5BCF-4CC8-A2F2-73CB13F989B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16" t="4243" b="17576"/>
          <a:stretch/>
        </p:blipFill>
        <p:spPr bwMode="auto">
          <a:xfrm>
            <a:off x="10263334" y="3651882"/>
            <a:ext cx="878419" cy="6901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CCD4288B-40E5-4949-BA2E-8F9202DC7113}"/>
              </a:ext>
            </a:extLst>
          </p:cNvPr>
          <p:cNvSpPr/>
          <p:nvPr/>
        </p:nvSpPr>
        <p:spPr>
          <a:xfrm>
            <a:off x="6005064" y="2670045"/>
            <a:ext cx="4071459" cy="1672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C8D2437C-9C91-41B1-8DAF-C3ACB8639B64}"/>
              </a:ext>
            </a:extLst>
          </p:cNvPr>
          <p:cNvSpPr/>
          <p:nvPr/>
        </p:nvSpPr>
        <p:spPr>
          <a:xfrm>
            <a:off x="6005064" y="4892134"/>
            <a:ext cx="4071459" cy="16720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03D9C31F-3F31-4EB8-AA03-45DE2A9794C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16" t="4243" b="17576"/>
          <a:stretch/>
        </p:blipFill>
        <p:spPr bwMode="auto">
          <a:xfrm>
            <a:off x="10263334" y="5873970"/>
            <a:ext cx="878419" cy="6901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Retângulo 31">
            <a:extLst>
              <a:ext uri="{FF2B5EF4-FFF2-40B4-BE49-F238E27FC236}">
                <a16:creationId xmlns:a16="http://schemas.microsoft.com/office/drawing/2014/main" id="{61714FDD-3F0B-4304-8355-FAA3EF1D7C9F}"/>
              </a:ext>
            </a:extLst>
          </p:cNvPr>
          <p:cNvSpPr/>
          <p:nvPr/>
        </p:nvSpPr>
        <p:spPr>
          <a:xfrm>
            <a:off x="1928665" y="2670045"/>
            <a:ext cx="4071459" cy="1672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C6669B4E-7501-4746-8D46-E81DBA16421F}"/>
              </a:ext>
            </a:extLst>
          </p:cNvPr>
          <p:cNvSpPr/>
          <p:nvPr/>
        </p:nvSpPr>
        <p:spPr>
          <a:xfrm>
            <a:off x="1928666" y="4892134"/>
            <a:ext cx="4071459" cy="16720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86D2B74A-85BD-41E7-AB80-E201E9893AB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586" y="2721225"/>
            <a:ext cx="1587135" cy="1616603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id="{A75C73B3-7ED2-46E9-8789-DE1049AB5A0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071" y="5035826"/>
            <a:ext cx="1200720" cy="15207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0415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127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19</cp:revision>
  <dcterms:created xsi:type="dcterms:W3CDTF">2020-03-26T18:29:34Z</dcterms:created>
  <dcterms:modified xsi:type="dcterms:W3CDTF">2020-04-03T19:45:45Z</dcterms:modified>
</cp:coreProperties>
</file>