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6" r:id="rId4"/>
    <p:sldId id="267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A5"/>
    <a:srgbClr val="006A88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ís Costa" userId="418aa042e696a316" providerId="LiveId" clId="{46C7F4C3-A052-452F-AE15-73A2776C8F8C}"/>
    <pc:docChg chg="modSld">
      <pc:chgData name="Laís Costa" userId="418aa042e696a316" providerId="LiveId" clId="{46C7F4C3-A052-452F-AE15-73A2776C8F8C}" dt="2020-03-26T19:35:57.005" v="0" actId="6549"/>
      <pc:docMkLst>
        <pc:docMk/>
      </pc:docMkLst>
      <pc:sldChg chg="modSp">
        <pc:chgData name="Laís Costa" userId="418aa042e696a316" providerId="LiveId" clId="{46C7F4C3-A052-452F-AE15-73A2776C8F8C}" dt="2020-03-26T19:35:57.005" v="0" actId="6549"/>
        <pc:sldMkLst>
          <pc:docMk/>
          <pc:sldMk cId="427307718" sldId="256"/>
        </pc:sldMkLst>
        <pc:spChg chg="mod">
          <ac:chgData name="Laís Costa" userId="418aa042e696a316" providerId="LiveId" clId="{46C7F4C3-A052-452F-AE15-73A2776C8F8C}" dt="2020-03-26T19:35:57.005" v="0" actId="6549"/>
          <ac:spMkLst>
            <pc:docMk/>
            <pc:sldMk cId="427307718" sldId="256"/>
            <ac:spMk id="63" creationId="{794F387E-C8D5-46D6-AE4B-CFEB105746BF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cm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cm"/>
        </inkml:channelProperties>
      </inkml:inkSource>
      <inkml:timestamp xml:id="ts0" timeString="2020-03-31T01:21:21.654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6 424 137,'-4'0'36,"2"0"-9,2 4-4,0-4 3,0 0 7,2 0-16,2 0-11,-2 0 1,-2 0 1,0 0 10,3 2 1,-3-2-4,3 0 4,-6-2-4,3 2 5,0-4-8,0 4 2,0 0 2,0-1-3,10-5-4,-12 6 2,0 0 0,4-2 1,-2 0-2,0 0 1,6-15 0,-6 9-3,0 2-6,2-6-1,2 2 0,1-11 0,0-3 1,21-58 0,-24 64-2,5 2-1,-1-1-1,3-1-1,8-13 2,-3-4 0,31-39 1,-42 68 0,2 0-1,-3 2 0,-2 1 0,2-1-9,-4 4-14,4 0-6,-2 0-5,0 2-6,0-2-16,0 2-8,-2 1-32,19 16-19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cm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cm"/>
        </inkml:channelProperties>
      </inkml:inkSource>
      <inkml:timestamp xml:id="ts0" timeString="2020-03-31T01:21:26.999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208 13 119,'-3'-4'56,"1"0"-29,-1 4-2,1 0 10,-2 0-11,4 0-4,-6 0-11,4-3 1,2 1 1,0 2 6,0 0-2,0 0-10,0 0 3,0 2 1,0-2-1,2 3 2,2-3 2,-4 0-5,0 0-2,2 0-1,-2 0-2,4 0-1,-8 0 2,4 2 1,0-2-3,0 0 0,4 6 4,-4-4 2,2 10-2,-2-4 3,3-6 0,-1 1-5,-2 1 8,3 4-6,2-1-4,8 26 2,-9-31 2,-4 3-3,0 1-1,0-1 2,5 5 1,13 19 0,-15-25 0,-3-1-4,2 1 0,-2-2 0,2 2 2,1 1-2,9 20 1,-14-25 2,2 0-5,0 0 4,0 2-2,0 2 0,0-2 4,5 5-2,-5-7-1,0 0-1,0 0 1,0 0 3,0 2-3,0 3 1,0-3-2,0 1 1,0-1 0,0 2-1,0 0 0,3 1 0,1 10 2,-8-15-2,4 2 0,0 1-3,0-3 3,0 6 0,0-5 1,4 2-1,-8-3 3,4 0-2,0 0-1,0-3 3,0 3-2,-3-1-1,3 1-1,-3 0 0,1 0-2,2 0 1,-3 0 2,1-3 7,-3 0 1,5 3-6,0 0-2,0 0-1,0 0 0,-3 0 1,1 0 0,-21-5 1,18 7-1,-5-4 1,3 2-3,-1 0 3,-5 2-1,-36 1 1,42 0 0,-2-3-1,1 0 2,1 3-2,-7-2 0,0 2-3,-18 12 3,32-15 0,-3 0-1,1 3 1,2-1 0,-4-2-1,4 2-1,4-4 2,-2 4-1,-4 1 2,2-3-1,0 0 1,0 4 0,-10 9 4,4-13-3,3 3 0,1-1-2,2 1 0,-3-3-1,0 3 1,6 4 2,-3-12 2,0 7-3,3-4-1,-6 2 2,3-2-1,0 4 3,0-4-1,-3 4-2,3 0 5,0-4-4,-4 2 4,4 2-1,-7 9 4,7-10-7,-3-1 1,3 0 1,-5 4-4,5-4 3,0 0-2,5 0-1,-5 0 1,-5 0 0,5 0 0,0 0-1,0 0 0,0 0 2,5-4-2,-10 4-11,5 0-21,-2-1-18,2 1-33,0 0-34,15 7-128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cm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cm"/>
        </inkml:channelProperties>
      </inkml:inkSource>
      <inkml:timestamp xml:id="ts0" timeString="2020-03-31T01:21:51.941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39 24 85,'-3'-1'40,"1"1"-19,-1-6-2,-2-3 21,-1 10-13,3-2 7,3 1 1,-3 0-4,1 0-7,2 0-5,-3 0 2,6-6-1,-3 6 3,0 0-7,-3 0 4,3-2-2,0 2-2,-4 5-4,-1-2-6,5-3-1,0 0-2,0 0-3,5 1 0,-3 7 0,0-6 2,3-2-1,-2 4 1,3-4-1,2 3 1,0 3-1,25 16-1,-30-18 5,8 0-3,-2-2 4,-2 0-5,10 5 5,2-1-4,31 10-1,-42-16 0,-5 0 1,6 0-2,-5 2 1,8 2-1,21 5 1,-33-9 0,3 0-1,-1-2 1,2 2-1,1 0 0,0 2 0,17 6 1,-20-10-1,5 2 0,-4 0 0,-3 0-1,5 2 1,-2 0 0,11 1 0,-14-3-2,2 0 2,0 0 0,-2 0-2,7 2 2,4 8 0,-11-10 2,0 0-1,0 0-1,0 0 2,2 0-2,-2-2 0,0 4 2,-2-2-2,2 3-1,0-6 0,0 3 1,0 0 11,2 0-4,-2 0-1,-2 0-2,2 0-3,0 0 1,0 0 3,-4 0-3,4 0 2,0 3 1,-2-1-5,0-2 1,2 0 2,-3 2 2,1 0-4,-13 16 2,9-8-2,-2-5 1,3 1-2,-4 2 1,-5 7-1,-1-3 1,-24 28-1,33-38 2,1 5-2,-4-2-1,4 3 0,-6 4 1,-11 19 0,22-25 1,-3-6-1,-2 5 0,5-3 1,-4 3 0,2 0 1,-1 14 2,0-16-1,-2-1-1,2 3-1,-3-1 3,1 5 2,1-3-5,4 7 1,-5-15-2,5 2 1,-2 0-1,4 0 0,-2-3-1,5 3 1,-5 0-14,0-5-29,-5 5-12,5 0-19,0-5-56,5 1-131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4.emf"/><Relationship Id="rId7" Type="http://schemas.openxmlformats.org/officeDocument/2006/relationships/image" Target="../media/image6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5" Type="http://schemas.openxmlformats.org/officeDocument/2006/relationships/image" Target="../media/image5.emf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3741337" y="3892377"/>
            <a:ext cx="83554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- Matemática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3º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rgbClr val="006A88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rgbClr val="006A88"/>
                  </a:solidFill>
                </a:endParaRPr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>
                  <a:solidFill>
                    <a:srgbClr val="006A88"/>
                  </a:solidFill>
                </a:endParaRPr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rgbClr val="006A88"/>
                  </a:solidFill>
                </a:endParaRPr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>
                  <a:solidFill>
                    <a:srgbClr val="006A88"/>
                  </a:solidFill>
                </a:endParaRPr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006A88"/>
                </a:solidFill>
              </a:endParaRPr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rgbClr val="006A88"/>
                </a:solidFill>
              </a:endParaRPr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006A88"/>
                </a:solidFill>
              </a:endParaRPr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006A88"/>
                </a:solidFill>
              </a:endParaRPr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4565777" y="754416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3200" b="1" dirty="0" smtClean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3 º </a:t>
            </a:r>
            <a:r>
              <a:rPr lang="pt-PT" sz="32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DIA</a:t>
            </a:r>
            <a:br>
              <a:rPr lang="pt-PT" sz="32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3200" dirty="0"/>
          </a:p>
        </p:txBody>
      </p:sp>
      <p:sp>
        <p:nvSpPr>
          <p:cNvPr id="4" name="Retângulo 3"/>
          <p:cNvSpPr/>
          <p:nvPr/>
        </p:nvSpPr>
        <p:spPr>
          <a:xfrm>
            <a:off x="212942" y="972486"/>
            <a:ext cx="11786992" cy="26027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solidFill>
                  <a:srgbClr val="0080A5"/>
                </a:solidFill>
              </a:rPr>
              <a:t> </a:t>
            </a:r>
          </a:p>
          <a:p>
            <a:pPr lvl="0" algn="just"/>
            <a:r>
              <a:rPr lang="pt-BR" sz="2400" dirty="0" smtClean="0">
                <a:solidFill>
                  <a:srgbClr val="0080A5"/>
                </a:solidFill>
              </a:rPr>
              <a:t>COPIE OS </a:t>
            </a:r>
            <a:r>
              <a:rPr lang="pt-BR" sz="2400" dirty="0">
                <a:solidFill>
                  <a:srgbClr val="0080A5"/>
                </a:solidFill>
              </a:rPr>
              <a:t>NÚMEROS E AS LETRAS DO NOME DOS </a:t>
            </a:r>
            <a:r>
              <a:rPr lang="pt-BR" sz="2400" dirty="0" smtClean="0">
                <a:solidFill>
                  <a:srgbClr val="0080A5"/>
                </a:solidFill>
              </a:rPr>
              <a:t>NÚMEROS NO CADERNO E PINTE.</a:t>
            </a:r>
          </a:p>
          <a:p>
            <a:pPr algn="just"/>
            <a:r>
              <a:rPr lang="pt-BR" sz="2400" dirty="0">
                <a:solidFill>
                  <a:srgbClr val="0080A5"/>
                </a:solidFill>
              </a:rPr>
              <a:t> 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>
              <a:solidFill>
                <a:srgbClr val="0080A5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4000" dirty="0">
              <a:solidFill>
                <a:srgbClr val="0080A5"/>
              </a:solidFill>
            </a:endParaRPr>
          </a:p>
        </p:txBody>
      </p:sp>
      <p:pic>
        <p:nvPicPr>
          <p:cNvPr id="19" name="Imagem 1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553" y="1887279"/>
            <a:ext cx="8507742" cy="469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/>
          <p:cNvSpPr/>
          <p:nvPr/>
        </p:nvSpPr>
        <p:spPr>
          <a:xfrm>
            <a:off x="132348" y="1309884"/>
            <a:ext cx="11860528" cy="1603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400" dirty="0" smtClean="0">
                <a:solidFill>
                  <a:srgbClr val="0080A5"/>
                </a:solidFill>
              </a:rPr>
              <a:t>COPIE NO </a:t>
            </a:r>
            <a:r>
              <a:rPr lang="pt-BR" sz="2400" dirty="0">
                <a:solidFill>
                  <a:srgbClr val="0080A5"/>
                </a:solidFill>
              </a:rPr>
              <a:t>CADERNO O NOME DOS NÚMEROS </a:t>
            </a:r>
            <a:r>
              <a:rPr lang="pt-BR" sz="2400" dirty="0" smtClean="0">
                <a:solidFill>
                  <a:srgbClr val="0080A5"/>
                </a:solidFill>
              </a:rPr>
              <a:t>E COMPLETE COM </a:t>
            </a:r>
            <a:r>
              <a:rPr lang="pt-BR" sz="2400" dirty="0">
                <a:solidFill>
                  <a:srgbClr val="0080A5"/>
                </a:solidFill>
              </a:rPr>
              <a:t>AS LETRAS QUE FALTAM.</a:t>
            </a:r>
          </a:p>
          <a:p>
            <a:pPr algn="just"/>
            <a:r>
              <a:rPr lang="pt-BR" sz="2400" dirty="0">
                <a:solidFill>
                  <a:srgbClr val="0080A5"/>
                </a:solidFill>
              </a:rPr>
              <a:t> 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4000" dirty="0">
              <a:solidFill>
                <a:srgbClr val="0080A5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2"/>
          <a:srcRect l="24671" t="16210" r="42467" b="24895"/>
          <a:stretch/>
        </p:blipFill>
        <p:spPr>
          <a:xfrm>
            <a:off x="2513025" y="2032053"/>
            <a:ext cx="8542421" cy="482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77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91571" y="1393890"/>
            <a:ext cx="11739485" cy="492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2400" dirty="0">
                <a:solidFill>
                  <a:srgbClr val="0080A5"/>
                </a:solidFill>
              </a:rPr>
              <a:t>ESCREVA O NOME DOS NÚMEROS POR EXTENSO</a:t>
            </a:r>
            <a:r>
              <a:rPr lang="pt-BR" sz="2400" dirty="0" smtClean="0">
                <a:solidFill>
                  <a:srgbClr val="0080A5"/>
                </a:solidFill>
              </a:rPr>
              <a:t> </a:t>
            </a:r>
            <a:r>
              <a:rPr lang="pt-BR" sz="2400" dirty="0">
                <a:solidFill>
                  <a:srgbClr val="0080A5"/>
                </a:solidFill>
              </a:rPr>
              <a:t>NO </a:t>
            </a:r>
            <a:r>
              <a:rPr lang="pt-BR" sz="2400" dirty="0" smtClean="0">
                <a:solidFill>
                  <a:srgbClr val="0080A5"/>
                </a:solidFill>
              </a:rPr>
              <a:t>CADERNO.</a:t>
            </a:r>
            <a:endParaRPr lang="pt-BR" sz="2400" dirty="0">
              <a:solidFill>
                <a:srgbClr val="0080A5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049" name="Tinta 3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87800" y="-34925"/>
              <a:ext cx="69850" cy="155575"/>
            </p14:xfrm>
          </p:contentPart>
        </mc:Choice>
        <mc:Fallback xmlns="">
          <p:pic>
            <p:nvPicPr>
              <p:cNvPr id="2049" name="Tinta 3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82427" y="-43928"/>
                <a:ext cx="78805" cy="17142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051" name="Tinta 3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3500" y="7938"/>
              <a:ext cx="103188" cy="123825"/>
            </p14:xfrm>
          </p:contentPart>
        </mc:Choice>
        <mc:Fallback xmlns="">
          <p:pic>
            <p:nvPicPr>
              <p:cNvPr id="2051" name="Tinta 3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4152" y="1099"/>
                <a:ext cx="121525" cy="1400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050" name="Tinta 4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6200" y="139700"/>
              <a:ext cx="128588" cy="146050"/>
            </p14:xfrm>
          </p:contentPart>
        </mc:Choice>
        <mc:Fallback xmlns="">
          <p:pic>
            <p:nvPicPr>
              <p:cNvPr id="2050" name="Tinta 4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7580" y="131426"/>
                <a:ext cx="146547" cy="164756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8"/>
          <a:srcRect l="33158" t="32158" r="36941" b="25210"/>
          <a:stretch/>
        </p:blipFill>
        <p:spPr>
          <a:xfrm>
            <a:off x="1227221" y="2033337"/>
            <a:ext cx="9950116" cy="4656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08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63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Algerian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32</cp:revision>
  <dcterms:created xsi:type="dcterms:W3CDTF">2020-03-26T18:29:34Z</dcterms:created>
  <dcterms:modified xsi:type="dcterms:W3CDTF">2020-04-03T19:46:05Z</dcterms:modified>
</cp:coreProperties>
</file>