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1463040" y="4206285"/>
            <a:ext cx="106429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5º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4º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505418" y="1283902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LEIA ATENTAMENTE O TEXTO ABAIXO: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463A6EA2-0BC5-40C7-9DB4-F44BCADBA78C}"/>
              </a:ext>
            </a:extLst>
          </p:cNvPr>
          <p:cNvSpPr/>
          <p:nvPr/>
        </p:nvSpPr>
        <p:spPr>
          <a:xfrm>
            <a:off x="505418" y="2153140"/>
            <a:ext cx="11065565" cy="396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 FOFOCO, TU FOFOCAS, ELA FOFOCA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Vamos falar a verdade: quem pode realmente afirmar que nunca fez uma fofoca? É isso mesmo! Não adianta torcer o nariz, dizer que não gosta, que só cuida da sua vida... A fofoca é tão enraizada no cotidiano das pessoas, que fofocamos até sem perceber. Dúvida? Você já fez algum comentário maldoso sobre a roupa de outras pessoas? Contou, em uma rodinha de amigos, uma história que estão dizendo sobre a menina mais popular da escola, sem confirmar se é realmente verdadeira? Para qualquer uma dessas situações, a resposta é uma só: você fofocou! </a:t>
            </a: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Agora você deve estar pensando: qual é o problema em dizer uma maldadezinha de vez em quando ou falar da vida dos artistas? À primeira vista pode parecer que contar um </a:t>
            </a:r>
            <a:r>
              <a:rPr lang="pt-BR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mexericozinho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não tem consequência nenhuma... Mas o grande problema é que ninguém consegue controlar os rumos que as fofocas tomam. </a:t>
            </a:r>
          </a:p>
        </p:txBody>
      </p:sp>
      <p:sp>
        <p:nvSpPr>
          <p:cNvPr id="3" name="Retângulo 2"/>
          <p:cNvSpPr/>
          <p:nvPr/>
        </p:nvSpPr>
        <p:spPr>
          <a:xfrm>
            <a:off x="4729912" y="753041"/>
            <a:ext cx="13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4º DIA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Retângulo 2">
            <a:extLst>
              <a:ext uri="{FF2B5EF4-FFF2-40B4-BE49-F238E27FC236}">
                <a16:creationId xmlns:a16="http://schemas.microsoft.com/office/drawing/2014/main" id="{1D59190C-9DB7-4E4F-B6AF-71EC0A0E4879}"/>
              </a:ext>
            </a:extLst>
          </p:cNvPr>
          <p:cNvSpPr/>
          <p:nvPr/>
        </p:nvSpPr>
        <p:spPr>
          <a:xfrm>
            <a:off x="553278" y="1808684"/>
            <a:ext cx="11085443" cy="2547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Mesmo se for uma coisa aparentemente boba, como dizer que a blusa de alguém é horrorosa, as fofocas costumam se espalhar e chegar ao ouvido daquele que sofreu o mexerico. Vendo do lado de fora, pode até parecer divertido... Mas e quando a história é com a gente? Aí tudo muda de figura, não é mesmo? Se isso está acontecendo com você, a boa notícia é que, mais rápido do que você imagina, outra fofoca vai tomar o lugar da sua: no mundo do disse-me-disse, as notícias se renovam mais rápido do que a velocidade da luz! Por isso, se você é a "bola da vez", tente não ficar magoado e deixe de lado. 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AC7176A1-6E2B-447A-88D7-1916A7663282}"/>
              </a:ext>
            </a:extLst>
          </p:cNvPr>
          <p:cNvSpPr/>
          <p:nvPr/>
        </p:nvSpPr>
        <p:spPr>
          <a:xfrm>
            <a:off x="4495516" y="4490275"/>
            <a:ext cx="7480615" cy="390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Adaptado de http://www.jnjbrasil.com.br/noticia_full.asp?noticia=3223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514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505418" y="1283902"/>
            <a:ext cx="10424160" cy="4809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NO CADERNO RESPONDA ALGUMAS QUESTÕES SOBRE O TEXTO: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3F0FE76-55AA-429C-8D28-1027232EC2D9}"/>
              </a:ext>
            </a:extLst>
          </p:cNvPr>
          <p:cNvSpPr/>
          <p:nvPr/>
        </p:nvSpPr>
        <p:spPr>
          <a:xfrm>
            <a:off x="505418" y="1734239"/>
            <a:ext cx="6096000" cy="496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a) Qual o título do texto?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640523F-D223-4B6A-9CD4-E976F149F0D3}"/>
              </a:ext>
            </a:extLst>
          </p:cNvPr>
          <p:cNvSpPr/>
          <p:nvPr/>
        </p:nvSpPr>
        <p:spPr>
          <a:xfrm>
            <a:off x="678772" y="2166548"/>
            <a:ext cx="10955052" cy="4510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3A0D7AC-05B9-4319-A2AC-FEBCECA563DE}"/>
              </a:ext>
            </a:extLst>
          </p:cNvPr>
          <p:cNvSpPr/>
          <p:nvPr/>
        </p:nvSpPr>
        <p:spPr>
          <a:xfrm>
            <a:off x="635132" y="2647981"/>
            <a:ext cx="10990766" cy="1420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b) O texto fala de coisas do cotidiano de todos nós. Você achou o assunto do texto importante?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   ) SIM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   ) NÃO</a:t>
            </a: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56925190-B536-4841-8E4E-8E31B66D010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2317" y="3670848"/>
            <a:ext cx="1324610" cy="80962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tângulo 20">
            <a:extLst>
              <a:ext uri="{FF2B5EF4-FFF2-40B4-BE49-F238E27FC236}">
                <a16:creationId xmlns:a16="http://schemas.microsoft.com/office/drawing/2014/main" id="{23F0FE76-55AA-429C-8D28-1027232EC2D9}"/>
              </a:ext>
            </a:extLst>
          </p:cNvPr>
          <p:cNvSpPr/>
          <p:nvPr/>
        </p:nvSpPr>
        <p:spPr>
          <a:xfrm>
            <a:off x="619879" y="4090703"/>
            <a:ext cx="11145552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c) Você acha que a fofoca é uma coisa boa? Por quê? 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5E7C0514-A32C-43EE-88B9-8C1744E2C6B8}"/>
              </a:ext>
            </a:extLst>
          </p:cNvPr>
          <p:cNvSpPr/>
          <p:nvPr/>
        </p:nvSpPr>
        <p:spPr>
          <a:xfrm>
            <a:off x="615033" y="5044454"/>
            <a:ext cx="11145552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d) O que você sentiria se soubesse que alguém fez fofoca de você?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32AC9398-C776-42F1-9859-C577AD5ABE50}"/>
              </a:ext>
            </a:extLst>
          </p:cNvPr>
          <p:cNvSpPr/>
          <p:nvPr/>
        </p:nvSpPr>
        <p:spPr>
          <a:xfrm>
            <a:off x="583522" y="5812345"/>
            <a:ext cx="11145552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e) Qual seria sua atitude com a pessoa que fez a fofoca?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2640523F-D223-4B6A-9CD4-E976F149F0D3}"/>
              </a:ext>
            </a:extLst>
          </p:cNvPr>
          <p:cNvSpPr/>
          <p:nvPr/>
        </p:nvSpPr>
        <p:spPr>
          <a:xfrm>
            <a:off x="635132" y="4652657"/>
            <a:ext cx="10955052" cy="4510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2640523F-D223-4B6A-9CD4-E976F149F0D3}"/>
              </a:ext>
            </a:extLst>
          </p:cNvPr>
          <p:cNvSpPr/>
          <p:nvPr/>
        </p:nvSpPr>
        <p:spPr>
          <a:xfrm>
            <a:off x="652989" y="5501903"/>
            <a:ext cx="10955052" cy="4510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2640523F-D223-4B6A-9CD4-E976F149F0D3}"/>
              </a:ext>
            </a:extLst>
          </p:cNvPr>
          <p:cNvSpPr/>
          <p:nvPr/>
        </p:nvSpPr>
        <p:spPr>
          <a:xfrm>
            <a:off x="670846" y="6309341"/>
            <a:ext cx="10955052" cy="4510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427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17</cp:revision>
  <dcterms:created xsi:type="dcterms:W3CDTF">2020-03-26T18:29:34Z</dcterms:created>
  <dcterms:modified xsi:type="dcterms:W3CDTF">2020-04-03T19:46:26Z</dcterms:modified>
</cp:coreProperties>
</file>