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939143" y="4206285"/>
            <a:ext cx="91668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5º 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>
                <a:latin typeface="Arial" panose="020B0604020202020204" pitchFamily="34" charset="0"/>
                <a:cs typeface="Arial" panose="020B0604020202020204" pitchFamily="34" charset="0"/>
              </a:rPr>
              <a:t>5º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1005845" y="2028973"/>
            <a:ext cx="10424160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FAÇA A LEITURA E INTERPRETAÇÃO DO TEXTO EM QUADRINHOS: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94CF31D-39AB-48A2-8E1E-1E8B632A6F0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531" y="3824505"/>
            <a:ext cx="8692055" cy="270116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6D915E4E-4A04-4F41-A284-D650A3C0DF0A}"/>
              </a:ext>
            </a:extLst>
          </p:cNvPr>
          <p:cNvSpPr/>
          <p:nvPr/>
        </p:nvSpPr>
        <p:spPr>
          <a:xfrm>
            <a:off x="2766425" y="3313384"/>
            <a:ext cx="7148955" cy="357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http://www.planetaeducacao.com.br/portal/artigo.asp?artigo=172 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695423" y="753678"/>
            <a:ext cx="1320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5º DIA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575755" y="1862774"/>
            <a:ext cx="10424160" cy="136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diálogo também pode ser representado através de balões, que indicam a fala de cada personagem. Agora crie um diálogo observando as expressões das personagens. Registre este diálogo no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 caderno.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640523F-D223-4B6A-9CD4-E976F149F0D3}"/>
              </a:ext>
            </a:extLst>
          </p:cNvPr>
          <p:cNvSpPr/>
          <p:nvPr/>
        </p:nvSpPr>
        <p:spPr>
          <a:xfrm>
            <a:off x="680357" y="3776153"/>
            <a:ext cx="10955052" cy="27166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70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18</cp:revision>
  <dcterms:created xsi:type="dcterms:W3CDTF">2020-03-26T18:29:34Z</dcterms:created>
  <dcterms:modified xsi:type="dcterms:W3CDTF">2020-04-03T19:47:16Z</dcterms:modified>
</cp:coreProperties>
</file>