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6" r:id="rId4"/>
    <p:sldId id="268" r:id="rId5"/>
    <p:sldId id="267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ís Costa" userId="418aa042e696a316" providerId="LiveId" clId="{46C7F4C3-A052-452F-AE15-73A2776C8F8C}"/>
    <pc:docChg chg="modSld">
      <pc:chgData name="Laís Costa" userId="418aa042e696a316" providerId="LiveId" clId="{46C7F4C3-A052-452F-AE15-73A2776C8F8C}" dt="2020-03-26T19:35:57.005" v="0" actId="6549"/>
      <pc:docMkLst>
        <pc:docMk/>
      </pc:docMkLst>
      <pc:sldChg chg="modSp">
        <pc:chgData name="Laís Costa" userId="418aa042e696a316" providerId="LiveId" clId="{46C7F4C3-A052-452F-AE15-73A2776C8F8C}" dt="2020-03-26T19:35:57.005" v="0" actId="6549"/>
        <pc:sldMkLst>
          <pc:docMk/>
          <pc:sldMk cId="427307718" sldId="256"/>
        </pc:sldMkLst>
        <pc:spChg chg="mod">
          <ac:chgData name="Laís Costa" userId="418aa042e696a316" providerId="LiveId" clId="{46C7F4C3-A052-452F-AE15-73A2776C8F8C}" dt="2020-03-26T19:35:57.005" v="0" actId="6549"/>
          <ac:spMkLst>
            <pc:docMk/>
            <pc:sldMk cId="427307718" sldId="256"/>
            <ac:spMk id="63" creationId="{794F387E-C8D5-46D6-AE4B-CFEB105746B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3618411" y="3892377"/>
            <a:ext cx="84783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-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5º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4578803" y="73302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600" b="1" dirty="0" smtClean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5º </a:t>
            </a:r>
            <a: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b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600" dirty="0"/>
          </a:p>
        </p:txBody>
      </p:sp>
      <p:sp>
        <p:nvSpPr>
          <p:cNvPr id="4" name="Retângulo 3"/>
          <p:cNvSpPr/>
          <p:nvPr/>
        </p:nvSpPr>
        <p:spPr>
          <a:xfrm>
            <a:off x="399394" y="934790"/>
            <a:ext cx="11487806" cy="3408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solidFill>
                  <a:srgbClr val="006A88"/>
                </a:solidFill>
              </a:rPr>
              <a:t> 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r>
              <a:rPr lang="pt-BR" sz="2400" dirty="0" smtClean="0">
                <a:solidFill>
                  <a:srgbClr val="006A88"/>
                </a:solidFill>
              </a:rPr>
              <a:t>COPIE NO CADERNO E LIGUE OS OBJETOS DA ESQUERDA AOS SÓLIDOS GEOMÉTRICOS DE MESMO FORMATO DA DIREITA.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6A88"/>
              </a:solidFill>
            </a:endParaRPr>
          </a:p>
        </p:txBody>
      </p:sp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2"/>
          <a:srcRect l="13672" t="25000" r="54688" b="15333"/>
          <a:stretch>
            <a:fillRect/>
          </a:stretch>
        </p:blipFill>
        <p:spPr bwMode="auto">
          <a:xfrm>
            <a:off x="6419850" y="1945452"/>
            <a:ext cx="4152900" cy="458869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04800" y="1400324"/>
            <a:ext cx="11887200" cy="2974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</a:pPr>
            <a:r>
              <a:rPr lang="pt-BR" sz="2400" dirty="0" smtClean="0">
                <a:solidFill>
                  <a:srgbClr val="006A88"/>
                </a:solidFill>
              </a:rPr>
              <a:t>COPIE NO CADERNO OS SÓLIDOS E AS LETRAS DO NOME DOS SÓLIDOS GEOMÉTRICOS E PINTE .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6A88"/>
              </a:solidFill>
            </a:endParaRPr>
          </a:p>
        </p:txBody>
      </p:sp>
      <p:pic>
        <p:nvPicPr>
          <p:cNvPr id="17" name="Imagem 16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1766418"/>
            <a:ext cx="7924799" cy="4596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77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5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99394" y="1419374"/>
            <a:ext cx="11487806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</a:pPr>
            <a:r>
              <a:rPr lang="pt-BR" sz="2400" dirty="0" smtClean="0">
                <a:solidFill>
                  <a:srgbClr val="006A88"/>
                </a:solidFill>
              </a:rPr>
              <a:t>ESCREVA O NOME DOS SÓLIDOS GEOMÉTRICOS NO CADERNO.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6A88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8945" t="30333" r="24805" b="21667"/>
          <a:stretch>
            <a:fillRect/>
          </a:stretch>
        </p:blipFill>
        <p:spPr bwMode="auto">
          <a:xfrm>
            <a:off x="1714500" y="1943099"/>
            <a:ext cx="8782050" cy="457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2877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304800" y="1448797"/>
            <a:ext cx="11658600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400" dirty="0" smtClean="0">
                <a:solidFill>
                  <a:srgbClr val="006A88"/>
                </a:solidFill>
              </a:rPr>
              <a:t>DESENHE AS FORMAS GEOMÉTRICAS ABAIXO NO CADERNO E PINTE APENAS AS PIRÂMIDES.</a:t>
            </a:r>
          </a:p>
        </p:txBody>
      </p:sp>
      <p:pic>
        <p:nvPicPr>
          <p:cNvPr id="17" name="Imagem 1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981200"/>
            <a:ext cx="8134350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08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76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Algerian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30</cp:revision>
  <dcterms:created xsi:type="dcterms:W3CDTF">2020-03-26T18:29:34Z</dcterms:created>
  <dcterms:modified xsi:type="dcterms:W3CDTF">2020-04-03T19:47:36Z</dcterms:modified>
</cp:coreProperties>
</file>