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2" r:id="rId5"/>
    <p:sldId id="271" r:id="rId6"/>
    <p:sldId id="258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3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las S. Paulino" initials="DSP" lastIdx="9" clrIdx="0">
    <p:extLst>
      <p:ext uri="{19B8F6BF-5375-455C-9EA6-DF929625EA0E}">
        <p15:presenceInfo xmlns:p15="http://schemas.microsoft.com/office/powerpoint/2012/main" userId="S-1-5-21-976653186-1517640862-2748146456-526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95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502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6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98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44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862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484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55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79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519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25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E7FC-E78E-482A-ABB9-BE5A018C0FBA}" type="datetimeFigureOut">
              <a:rPr lang="pt-BR" smtClean="0"/>
              <a:t>22/10/2021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5751-463B-4330-A9EF-2B45102B64B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5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1179" y="4618553"/>
            <a:ext cx="4670738" cy="1433601"/>
          </a:xfrm>
        </p:spPr>
        <p:txBody>
          <a:bodyPr>
            <a:normAutofit/>
          </a:bodyPr>
          <a:lstStyle/>
          <a:p>
            <a:r>
              <a:rPr lang="pt-BR" sz="4800" b="1" i="1" dirty="0">
                <a:solidFill>
                  <a:srgbClr val="C00000"/>
                </a:solidFill>
                <a:latin typeface="Tw Cen MT Condensed Extra Bold" panose="020B0803020202020204" pitchFamily="34" charset="0"/>
                <a:ea typeface="Yu Gothic UI Light" panose="020B0300000000000000" pitchFamily="34" charset="-128"/>
              </a:rPr>
              <a:t>AMPLIAÇÃO DO TEMPO INTEGRAL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1984073" y="5921525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i="1" dirty="0">
                <a:solidFill>
                  <a:schemeClr val="bg2">
                    <a:lumMod val="25000"/>
                  </a:schemeClr>
                </a:solidFill>
              </a:rPr>
              <a:t>2022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569" y="99148"/>
            <a:ext cx="2759835" cy="130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693997"/>
              </p:ext>
            </p:extLst>
          </p:nvPr>
        </p:nvGraphicFramePr>
        <p:xfrm>
          <a:off x="940156" y="912851"/>
          <a:ext cx="10341736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76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Professor Santos Pinto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Governador Lindenberg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Pastor Antonio Nunes de Carvalho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Rio Novo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3546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Eurico Salles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Itaguaçu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794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São Domingos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São Domingos do Norte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804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Honório Fraga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Colatina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95001653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42625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COLATINA</a:t>
            </a:r>
          </a:p>
        </p:txBody>
      </p:sp>
    </p:spTree>
    <p:extLst>
      <p:ext uri="{BB962C8B-B14F-4D97-AF65-F5344CB8AC3E}">
        <p14:creationId xmlns:p14="http://schemas.microsoft.com/office/powerpoint/2010/main" val="218650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83567"/>
              </p:ext>
            </p:extLst>
          </p:nvPr>
        </p:nvGraphicFramePr>
        <p:xfrm>
          <a:off x="940156" y="912851"/>
          <a:ext cx="10341736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4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Sirena Rezende Fonseca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Alegre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Horácio Plinio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Bom Jesus do Norte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93960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Juvenal Nolasco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Divino de São Lourenço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033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Prof. Maria Trindade Oliveira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Ibatiba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786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Antonio Lemos Junior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Ibitirama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6432935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42625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GUAÇUÍ</a:t>
            </a:r>
          </a:p>
        </p:txBody>
      </p:sp>
    </p:spTree>
    <p:extLst>
      <p:ext uri="{BB962C8B-B14F-4D97-AF65-F5344CB8AC3E}">
        <p14:creationId xmlns:p14="http://schemas.microsoft.com/office/powerpoint/2010/main" val="321077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276075"/>
              </p:ext>
            </p:extLst>
          </p:nvPr>
        </p:nvGraphicFramePr>
        <p:xfrm>
          <a:off x="940156" y="1383115"/>
          <a:ext cx="1034173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Prof. Maria Magdalena da Silva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Ponto Belo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Mucurici</a:t>
                      </a:r>
                      <a:endParaRPr lang="pt-BR" sz="17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Mucurici</a:t>
                      </a:r>
                      <a:endParaRPr lang="pt-BR" sz="1700" b="1" i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85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Atílio Vivacqua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Vila Valério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3061105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896519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</a:rPr>
              <a:t>SRE NOVA VENÉCIA</a:t>
            </a:r>
          </a:p>
        </p:txBody>
      </p:sp>
    </p:spTree>
    <p:extLst>
      <p:ext uri="{BB962C8B-B14F-4D97-AF65-F5344CB8AC3E}">
        <p14:creationId xmlns:p14="http://schemas.microsoft.com/office/powerpoint/2010/main" val="74193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51839"/>
              </p:ext>
            </p:extLst>
          </p:nvPr>
        </p:nvGraphicFramePr>
        <p:xfrm>
          <a:off x="940156" y="912851"/>
          <a:ext cx="10341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Pedro Paulo Groberio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Jaguaré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42625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SÃO MATEUS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60985"/>
              </p:ext>
            </p:extLst>
          </p:nvPr>
        </p:nvGraphicFramePr>
        <p:xfrm>
          <a:off x="925129" y="2915021"/>
          <a:ext cx="10341736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Dr. Francisco Freitas Lima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Vila Velha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Zuleima Fortes Faria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Guarapari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7057870"/>
                  </a:ext>
                </a:extLst>
              </a:tr>
            </a:tbl>
          </a:graphicData>
        </a:graphic>
      </p:graphicFrame>
      <p:sp>
        <p:nvSpPr>
          <p:cNvPr id="8" name="Subtítulo 2"/>
          <p:cNvSpPr txBox="1">
            <a:spLocks/>
          </p:cNvSpPr>
          <p:nvPr/>
        </p:nvSpPr>
        <p:spPr>
          <a:xfrm>
            <a:off x="852151" y="242842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VILA VELHA</a:t>
            </a:r>
          </a:p>
        </p:txBody>
      </p:sp>
    </p:spTree>
    <p:extLst>
      <p:ext uri="{BB962C8B-B14F-4D97-AF65-F5344CB8AC3E}">
        <p14:creationId xmlns:p14="http://schemas.microsoft.com/office/powerpoint/2010/main" val="139633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67176" y="426254"/>
            <a:ext cx="7506115" cy="1546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PROETI</a:t>
            </a:r>
          </a:p>
          <a:p>
            <a:pPr marL="0" indent="0">
              <a:buNone/>
            </a:pPr>
            <a:r>
              <a:rPr lang="pt-BR" sz="2000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PROGRAMA CAPIXABA DE FOMENTO À IMPLEMENTAÇÃO DAS ESCOLAS MUNICIPAIS DE ENSINO FUNDAMENTAL EM TEMPO INTEGRAL</a:t>
            </a:r>
            <a:endParaRPr lang="pt-BR" sz="2000" b="1" i="1" dirty="0">
              <a:solidFill>
                <a:schemeClr val="accent5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50423" y="2178040"/>
            <a:ext cx="6335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200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  <a:p>
            <a:endParaRPr lang="pt-BR" sz="2200" b="1" dirty="0">
              <a:solidFill>
                <a:schemeClr val="accent1">
                  <a:lumMod val="75000"/>
                </a:schemeClr>
              </a:solidFill>
              <a:latin typeface="Bodoni MT" panose="02070603080606020203" pitchFamily="18" charset="0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4238730" y="3080608"/>
            <a:ext cx="440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942747"/>
              </p:ext>
            </p:extLst>
          </p:nvPr>
        </p:nvGraphicFramePr>
        <p:xfrm>
          <a:off x="867176" y="2411624"/>
          <a:ext cx="64351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14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i="1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R$ 3 MIL POR ESTUDANTE/ANO - 3 ANOS</a:t>
                      </a:r>
                      <a:endParaRPr lang="pt-BR" sz="2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134992"/>
              </p:ext>
            </p:extLst>
          </p:nvPr>
        </p:nvGraphicFramePr>
        <p:xfrm>
          <a:off x="867177" y="3022846"/>
          <a:ext cx="64351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14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i="1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INVESTIMENTO TOTAL DE R$ 810 MILHÕES</a:t>
                      </a:r>
                      <a:endParaRPr lang="pt-BR" sz="2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65903"/>
              </p:ext>
            </p:extLst>
          </p:nvPr>
        </p:nvGraphicFramePr>
        <p:xfrm>
          <a:off x="867176" y="3627661"/>
          <a:ext cx="64351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14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i="1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30 MIL VAGAS/ANO</a:t>
                      </a:r>
                      <a:endParaRPr lang="pt-BR" sz="2200" b="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88657"/>
              </p:ext>
            </p:extLst>
          </p:nvPr>
        </p:nvGraphicFramePr>
        <p:xfrm>
          <a:off x="867176" y="4232476"/>
          <a:ext cx="6435145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514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i="1" dirty="0" smtClean="0">
                          <a:solidFill>
                            <a:schemeClr val="bg1"/>
                          </a:solidFill>
                          <a:latin typeface="Bodoni MT" panose="02070603080606020203" pitchFamily="18" charset="0"/>
                        </a:rPr>
                        <a:t>CHAMADA PÚBLICA ABERTA ATÉ DIA 08/11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20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6" y="4760845"/>
            <a:ext cx="438326" cy="43832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7" y="5463567"/>
            <a:ext cx="550552" cy="5505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1" y="3924322"/>
            <a:ext cx="594014" cy="59401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448904" y="4021274"/>
            <a:ext cx="1171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@SeduES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1448904" y="4779953"/>
            <a:ext cx="1846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@EDUCACAOES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93668" y="5538788"/>
            <a:ext cx="102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SeduES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206062" y="1995399"/>
            <a:ext cx="4275786" cy="143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800" b="1" i="1" dirty="0">
                <a:solidFill>
                  <a:srgbClr val="C00000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37973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74254" y="1236373"/>
            <a:ext cx="4108360" cy="5409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970432" y="1236373"/>
            <a:ext cx="4108360" cy="5409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olchete Duplo 2"/>
          <p:cNvSpPr/>
          <p:nvPr/>
        </p:nvSpPr>
        <p:spPr>
          <a:xfrm>
            <a:off x="6257109" y="2991394"/>
            <a:ext cx="3709851" cy="770709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6138F731-BCA8-4AC9-ABFC-1346527537F1}"/>
              </a:ext>
            </a:extLst>
          </p:cNvPr>
          <p:cNvGrpSpPr/>
          <p:nvPr/>
        </p:nvGrpSpPr>
        <p:grpSpPr>
          <a:xfrm>
            <a:off x="1486436" y="1172192"/>
            <a:ext cx="4296175" cy="2923877"/>
            <a:chOff x="1486436" y="1172192"/>
            <a:chExt cx="4296175" cy="2923877"/>
          </a:xfrm>
        </p:grpSpPr>
        <p:sp>
          <p:nvSpPr>
            <p:cNvPr id="10" name="Retângulo 9"/>
            <p:cNvSpPr/>
            <p:nvPr/>
          </p:nvSpPr>
          <p:spPr>
            <a:xfrm>
              <a:off x="1486436" y="1172192"/>
              <a:ext cx="4296175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2021</a:t>
              </a:r>
            </a:p>
            <a:p>
              <a:pPr algn="ctr"/>
              <a:endParaRPr lang="pt-BR" sz="2800" b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endParaRPr>
            </a:p>
            <a:p>
              <a:pPr algn="ctr"/>
              <a:r>
                <a:rPr lang="pt-BR" sz="2400" b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28.359</a:t>
              </a:r>
              <a:r>
                <a:rPr lang="pt-BR" sz="2400" dirty="0">
                  <a:latin typeface="Bodoni MT" panose="02070603080606020203" pitchFamily="18" charset="0"/>
                </a:rPr>
                <a:t> </a:t>
              </a:r>
              <a:r>
                <a:rPr lang="pt-BR" sz="24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ESTUDANTES</a:t>
              </a:r>
              <a:r>
                <a:rPr lang="pt-BR" sz="2400" dirty="0">
                  <a:solidFill>
                    <a:schemeClr val="accent1">
                      <a:lumMod val="75000"/>
                    </a:schemeClr>
                  </a:solidFill>
                  <a:latin typeface="Bodoni MT" panose="02070603080606020203" pitchFamily="18" charset="0"/>
                </a:rPr>
                <a:t> NO TEMPO INTEGRAL</a:t>
              </a:r>
            </a:p>
            <a:p>
              <a:pPr algn="ctr"/>
              <a:r>
                <a:rPr lang="pt-BR" sz="2400" b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93 </a:t>
              </a:r>
              <a:r>
                <a:rPr lang="pt-BR" sz="24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ESCOLAS</a:t>
              </a:r>
              <a:r>
                <a:rPr lang="pt-BR" sz="2400" dirty="0">
                  <a:solidFill>
                    <a:schemeClr val="accent1">
                      <a:lumMod val="75000"/>
                    </a:schemeClr>
                  </a:solidFill>
                  <a:latin typeface="Bodoni MT" panose="02070603080606020203" pitchFamily="18" charset="0"/>
                </a:rPr>
                <a:t> DE TEMPO INTEGRAL</a:t>
              </a:r>
            </a:p>
            <a:p>
              <a:pPr algn="ctr"/>
              <a:r>
                <a:rPr lang="pt-BR" sz="2400" b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49</a:t>
              </a:r>
              <a:r>
                <a:rPr lang="pt-BR" sz="2400" dirty="0">
                  <a:latin typeface="Bodoni MT" panose="02070603080606020203" pitchFamily="18" charset="0"/>
                </a:rPr>
                <a:t> </a:t>
              </a:r>
              <a:r>
                <a:rPr lang="pt-BR" sz="24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MUNICÍPIOS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F8BD1A4F-8741-4EB6-81C3-BA9A12E85F72}"/>
                </a:ext>
              </a:extLst>
            </p:cNvPr>
            <p:cNvSpPr/>
            <p:nvPr/>
          </p:nvSpPr>
          <p:spPr>
            <a:xfrm>
              <a:off x="2573482" y="2139555"/>
              <a:ext cx="3048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*</a:t>
              </a:r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E1A86F86-0163-410D-A420-7B5D313DEAD4}"/>
              </a:ext>
            </a:extLst>
          </p:cNvPr>
          <p:cNvGrpSpPr/>
          <p:nvPr/>
        </p:nvGrpSpPr>
        <p:grpSpPr>
          <a:xfrm>
            <a:off x="5970433" y="1172192"/>
            <a:ext cx="4283910" cy="2923877"/>
            <a:chOff x="5970433" y="1172192"/>
            <a:chExt cx="4283910" cy="2923877"/>
          </a:xfrm>
        </p:grpSpPr>
        <p:sp>
          <p:nvSpPr>
            <p:cNvPr id="4" name="Retângulo 3"/>
            <p:cNvSpPr/>
            <p:nvPr/>
          </p:nvSpPr>
          <p:spPr>
            <a:xfrm>
              <a:off x="5970433" y="1172192"/>
              <a:ext cx="4283910" cy="29238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3600" i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2022</a:t>
              </a:r>
            </a:p>
            <a:p>
              <a:pPr algn="ctr"/>
              <a:endParaRPr lang="pt-BR" sz="28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endParaRPr>
            </a:p>
            <a:p>
              <a:pPr algn="ctr"/>
              <a:r>
                <a:rPr lang="pt-BR" sz="2400" b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41.544</a:t>
              </a:r>
              <a:r>
                <a:rPr lang="pt-BR" sz="2400" dirty="0">
                  <a:latin typeface="Bodoni MT" panose="02070603080606020203" pitchFamily="18" charset="0"/>
                </a:rPr>
                <a:t>   </a:t>
              </a:r>
              <a:r>
                <a:rPr lang="pt-BR" sz="24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ESTUDANTES</a:t>
              </a:r>
              <a:r>
                <a:rPr lang="pt-BR" sz="2400" dirty="0">
                  <a:solidFill>
                    <a:schemeClr val="accent1">
                      <a:lumMod val="75000"/>
                    </a:schemeClr>
                  </a:solidFill>
                  <a:latin typeface="Bodoni MT" panose="02070603080606020203" pitchFamily="18" charset="0"/>
                </a:rPr>
                <a:t> NO TEMPO INTEGRAL</a:t>
              </a:r>
            </a:p>
            <a:p>
              <a:pPr algn="ctr"/>
              <a:r>
                <a:rPr lang="pt-BR" sz="2400" b="1" i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40 NOVAS ESCOLAS </a:t>
              </a:r>
            </a:p>
            <a:p>
              <a:pPr algn="ctr"/>
              <a:r>
                <a:rPr lang="pt-BR" sz="2400" i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DE TEMPO INTEGRAL</a:t>
              </a:r>
            </a:p>
            <a:p>
              <a:pPr algn="ctr"/>
              <a:r>
                <a:rPr lang="pt-BR" sz="2400" b="1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75</a:t>
              </a:r>
              <a:r>
                <a:rPr lang="pt-BR" sz="2400" dirty="0">
                  <a:latin typeface="Bodoni MT" panose="02070603080606020203" pitchFamily="18" charset="0"/>
                </a:rPr>
                <a:t> </a:t>
              </a:r>
              <a:r>
                <a:rPr lang="pt-BR" sz="24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MUNICÍPIOS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AF5CFEE6-372E-4753-8491-82A74CEE14E1}"/>
                </a:ext>
              </a:extLst>
            </p:cNvPr>
            <p:cNvSpPr/>
            <p:nvPr/>
          </p:nvSpPr>
          <p:spPr>
            <a:xfrm>
              <a:off x="6964544" y="2152583"/>
              <a:ext cx="4166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**</a:t>
              </a: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24854EA4-38D7-43B9-9748-BFC80583C7C8}"/>
              </a:ext>
            </a:extLst>
          </p:cNvPr>
          <p:cNvGrpSpPr/>
          <p:nvPr/>
        </p:nvGrpSpPr>
        <p:grpSpPr>
          <a:xfrm>
            <a:off x="10602191" y="6393965"/>
            <a:ext cx="1589809" cy="443253"/>
            <a:chOff x="10474036" y="6082237"/>
            <a:chExt cx="1717964" cy="553998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27751C27-CC1E-444D-BBC3-22FAFDF8D339}"/>
                </a:ext>
              </a:extLst>
            </p:cNvPr>
            <p:cNvSpPr/>
            <p:nvPr/>
          </p:nvSpPr>
          <p:spPr>
            <a:xfrm>
              <a:off x="10474036" y="6082237"/>
              <a:ext cx="17179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*em 01/10/2021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7E823B70-4101-4827-B4C6-BFE6BD09D876}"/>
                </a:ext>
              </a:extLst>
            </p:cNvPr>
            <p:cNvSpPr/>
            <p:nvPr/>
          </p:nvSpPr>
          <p:spPr>
            <a:xfrm>
              <a:off x="10474036" y="6359236"/>
              <a:ext cx="17179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accent5">
                      <a:lumMod val="50000"/>
                    </a:schemeClr>
                  </a:solidFill>
                  <a:latin typeface="Bodoni MT" panose="02070603080606020203" pitchFamily="18" charset="0"/>
                </a:rPr>
                <a:t>** aproximadamente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7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67178" y="426255"/>
            <a:ext cx="6330456" cy="462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NÚMERO DE ESCOLAS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4748" y="5742833"/>
            <a:ext cx="6903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2018	    2019       2020        2021          2022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84748" y="5242370"/>
            <a:ext cx="721324" cy="256906"/>
          </a:xfrm>
          <a:custGeom>
            <a:avLst/>
            <a:gdLst>
              <a:gd name="connsiteX0" fmla="*/ 0 w 721324"/>
              <a:gd name="connsiteY0" fmla="*/ 0 h 147369"/>
              <a:gd name="connsiteX1" fmla="*/ 721324 w 721324"/>
              <a:gd name="connsiteY1" fmla="*/ 0 h 147369"/>
              <a:gd name="connsiteX2" fmla="*/ 721324 w 721324"/>
              <a:gd name="connsiteY2" fmla="*/ 147369 h 147369"/>
              <a:gd name="connsiteX3" fmla="*/ 0 w 721324"/>
              <a:gd name="connsiteY3" fmla="*/ 147369 h 147369"/>
              <a:gd name="connsiteX4" fmla="*/ 0 w 721324"/>
              <a:gd name="connsiteY4" fmla="*/ 0 h 147369"/>
              <a:gd name="connsiteX0" fmla="*/ 0 w 721324"/>
              <a:gd name="connsiteY0" fmla="*/ 10583 h 157952"/>
              <a:gd name="connsiteX1" fmla="*/ 721324 w 721324"/>
              <a:gd name="connsiteY1" fmla="*/ 10583 h 157952"/>
              <a:gd name="connsiteX2" fmla="*/ 721324 w 721324"/>
              <a:gd name="connsiteY2" fmla="*/ 157952 h 157952"/>
              <a:gd name="connsiteX3" fmla="*/ 0 w 721324"/>
              <a:gd name="connsiteY3" fmla="*/ 157952 h 157952"/>
              <a:gd name="connsiteX4" fmla="*/ 0 w 721324"/>
              <a:gd name="connsiteY4" fmla="*/ 10583 h 157952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3458 h 260364"/>
              <a:gd name="connsiteX1" fmla="*/ 716561 w 721324"/>
              <a:gd name="connsiteY1" fmla="*/ 17745 h 260364"/>
              <a:gd name="connsiteX2" fmla="*/ 721324 w 721324"/>
              <a:gd name="connsiteY2" fmla="*/ 260364 h 260364"/>
              <a:gd name="connsiteX3" fmla="*/ 0 w 721324"/>
              <a:gd name="connsiteY3" fmla="*/ 260364 h 260364"/>
              <a:gd name="connsiteX4" fmla="*/ 0 w 721324"/>
              <a:gd name="connsiteY4" fmla="*/ 3458 h 260364"/>
              <a:gd name="connsiteX0" fmla="*/ 0 w 721324"/>
              <a:gd name="connsiteY0" fmla="*/ 0 h 256906"/>
              <a:gd name="connsiteX1" fmla="*/ 716561 w 721324"/>
              <a:gd name="connsiteY1" fmla="*/ 14287 h 256906"/>
              <a:gd name="connsiteX2" fmla="*/ 721324 w 721324"/>
              <a:gd name="connsiteY2" fmla="*/ 256906 h 256906"/>
              <a:gd name="connsiteX3" fmla="*/ 0 w 721324"/>
              <a:gd name="connsiteY3" fmla="*/ 256906 h 256906"/>
              <a:gd name="connsiteX4" fmla="*/ 0 w 721324"/>
              <a:gd name="connsiteY4" fmla="*/ 0 h 25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24" h="256906">
                <a:moveTo>
                  <a:pt x="0" y="0"/>
                </a:moveTo>
                <a:cubicBezTo>
                  <a:pt x="388078" y="147637"/>
                  <a:pt x="318958" y="85725"/>
                  <a:pt x="716561" y="14287"/>
                </a:cubicBezTo>
                <a:cubicBezTo>
                  <a:pt x="718149" y="95160"/>
                  <a:pt x="719736" y="176033"/>
                  <a:pt x="721324" y="256906"/>
                </a:cubicBezTo>
                <a:lnTo>
                  <a:pt x="0" y="2569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0"/>
          <p:cNvSpPr/>
          <p:nvPr/>
        </p:nvSpPr>
        <p:spPr>
          <a:xfrm>
            <a:off x="2445901" y="4970996"/>
            <a:ext cx="716772" cy="552181"/>
          </a:xfrm>
          <a:custGeom>
            <a:avLst/>
            <a:gdLst>
              <a:gd name="connsiteX0" fmla="*/ 0 w 721324"/>
              <a:gd name="connsiteY0" fmla="*/ 0 h 147369"/>
              <a:gd name="connsiteX1" fmla="*/ 721324 w 721324"/>
              <a:gd name="connsiteY1" fmla="*/ 0 h 147369"/>
              <a:gd name="connsiteX2" fmla="*/ 721324 w 721324"/>
              <a:gd name="connsiteY2" fmla="*/ 147369 h 147369"/>
              <a:gd name="connsiteX3" fmla="*/ 0 w 721324"/>
              <a:gd name="connsiteY3" fmla="*/ 147369 h 147369"/>
              <a:gd name="connsiteX4" fmla="*/ 0 w 721324"/>
              <a:gd name="connsiteY4" fmla="*/ 0 h 147369"/>
              <a:gd name="connsiteX0" fmla="*/ 0 w 721324"/>
              <a:gd name="connsiteY0" fmla="*/ 10583 h 157952"/>
              <a:gd name="connsiteX1" fmla="*/ 721324 w 721324"/>
              <a:gd name="connsiteY1" fmla="*/ 10583 h 157952"/>
              <a:gd name="connsiteX2" fmla="*/ 721324 w 721324"/>
              <a:gd name="connsiteY2" fmla="*/ 157952 h 157952"/>
              <a:gd name="connsiteX3" fmla="*/ 0 w 721324"/>
              <a:gd name="connsiteY3" fmla="*/ 157952 h 157952"/>
              <a:gd name="connsiteX4" fmla="*/ 0 w 721324"/>
              <a:gd name="connsiteY4" fmla="*/ 10583 h 157952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3458 h 260364"/>
              <a:gd name="connsiteX1" fmla="*/ 716561 w 721324"/>
              <a:gd name="connsiteY1" fmla="*/ 17745 h 260364"/>
              <a:gd name="connsiteX2" fmla="*/ 721324 w 721324"/>
              <a:gd name="connsiteY2" fmla="*/ 260364 h 260364"/>
              <a:gd name="connsiteX3" fmla="*/ 0 w 721324"/>
              <a:gd name="connsiteY3" fmla="*/ 260364 h 260364"/>
              <a:gd name="connsiteX4" fmla="*/ 0 w 721324"/>
              <a:gd name="connsiteY4" fmla="*/ 3458 h 260364"/>
              <a:gd name="connsiteX0" fmla="*/ 0 w 721324"/>
              <a:gd name="connsiteY0" fmla="*/ 0 h 256906"/>
              <a:gd name="connsiteX1" fmla="*/ 716561 w 721324"/>
              <a:gd name="connsiteY1" fmla="*/ 14287 h 256906"/>
              <a:gd name="connsiteX2" fmla="*/ 721324 w 721324"/>
              <a:gd name="connsiteY2" fmla="*/ 256906 h 256906"/>
              <a:gd name="connsiteX3" fmla="*/ 0 w 721324"/>
              <a:gd name="connsiteY3" fmla="*/ 256906 h 256906"/>
              <a:gd name="connsiteX4" fmla="*/ 0 w 721324"/>
              <a:gd name="connsiteY4" fmla="*/ 0 h 256906"/>
              <a:gd name="connsiteX0" fmla="*/ 0 w 721324"/>
              <a:gd name="connsiteY0" fmla="*/ 0 h 542656"/>
              <a:gd name="connsiteX1" fmla="*/ 716561 w 721324"/>
              <a:gd name="connsiteY1" fmla="*/ 14287 h 542656"/>
              <a:gd name="connsiteX2" fmla="*/ 721324 w 721324"/>
              <a:gd name="connsiteY2" fmla="*/ 256906 h 542656"/>
              <a:gd name="connsiteX3" fmla="*/ 0 w 721324"/>
              <a:gd name="connsiteY3" fmla="*/ 542656 h 542656"/>
              <a:gd name="connsiteX4" fmla="*/ 0 w 721324"/>
              <a:gd name="connsiteY4" fmla="*/ 0 h 542656"/>
              <a:gd name="connsiteX0" fmla="*/ 0 w 716772"/>
              <a:gd name="connsiteY0" fmla="*/ 0 h 552181"/>
              <a:gd name="connsiteX1" fmla="*/ 716561 w 716772"/>
              <a:gd name="connsiteY1" fmla="*/ 14287 h 552181"/>
              <a:gd name="connsiteX2" fmla="*/ 711799 w 716772"/>
              <a:gd name="connsiteY2" fmla="*/ 552181 h 552181"/>
              <a:gd name="connsiteX3" fmla="*/ 0 w 716772"/>
              <a:gd name="connsiteY3" fmla="*/ 542656 h 552181"/>
              <a:gd name="connsiteX4" fmla="*/ 0 w 716772"/>
              <a:gd name="connsiteY4" fmla="*/ 0 h 55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772" h="552181">
                <a:moveTo>
                  <a:pt x="0" y="0"/>
                </a:moveTo>
                <a:cubicBezTo>
                  <a:pt x="388078" y="147637"/>
                  <a:pt x="318958" y="85725"/>
                  <a:pt x="716561" y="14287"/>
                </a:cubicBezTo>
                <a:cubicBezTo>
                  <a:pt x="718149" y="95160"/>
                  <a:pt x="710211" y="471308"/>
                  <a:pt x="711799" y="552181"/>
                </a:cubicBezTo>
                <a:lnTo>
                  <a:pt x="0" y="5426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25" y="4390895"/>
            <a:ext cx="786636" cy="786636"/>
          </a:xfrm>
          <a:prstGeom prst="rect">
            <a:avLst/>
          </a:prstGeom>
        </p:spPr>
      </p:pic>
      <p:sp>
        <p:nvSpPr>
          <p:cNvPr id="15" name="Retângulo 10"/>
          <p:cNvSpPr/>
          <p:nvPr/>
        </p:nvSpPr>
        <p:spPr>
          <a:xfrm>
            <a:off x="4809296" y="2666715"/>
            <a:ext cx="716663" cy="2887771"/>
          </a:xfrm>
          <a:custGeom>
            <a:avLst/>
            <a:gdLst>
              <a:gd name="connsiteX0" fmla="*/ 0 w 721324"/>
              <a:gd name="connsiteY0" fmla="*/ 0 h 147369"/>
              <a:gd name="connsiteX1" fmla="*/ 721324 w 721324"/>
              <a:gd name="connsiteY1" fmla="*/ 0 h 147369"/>
              <a:gd name="connsiteX2" fmla="*/ 721324 w 721324"/>
              <a:gd name="connsiteY2" fmla="*/ 147369 h 147369"/>
              <a:gd name="connsiteX3" fmla="*/ 0 w 721324"/>
              <a:gd name="connsiteY3" fmla="*/ 147369 h 147369"/>
              <a:gd name="connsiteX4" fmla="*/ 0 w 721324"/>
              <a:gd name="connsiteY4" fmla="*/ 0 h 147369"/>
              <a:gd name="connsiteX0" fmla="*/ 0 w 721324"/>
              <a:gd name="connsiteY0" fmla="*/ 10583 h 157952"/>
              <a:gd name="connsiteX1" fmla="*/ 721324 w 721324"/>
              <a:gd name="connsiteY1" fmla="*/ 10583 h 157952"/>
              <a:gd name="connsiteX2" fmla="*/ 721324 w 721324"/>
              <a:gd name="connsiteY2" fmla="*/ 157952 h 157952"/>
              <a:gd name="connsiteX3" fmla="*/ 0 w 721324"/>
              <a:gd name="connsiteY3" fmla="*/ 157952 h 157952"/>
              <a:gd name="connsiteX4" fmla="*/ 0 w 721324"/>
              <a:gd name="connsiteY4" fmla="*/ 10583 h 157952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3458 h 260364"/>
              <a:gd name="connsiteX1" fmla="*/ 716561 w 721324"/>
              <a:gd name="connsiteY1" fmla="*/ 17745 h 260364"/>
              <a:gd name="connsiteX2" fmla="*/ 721324 w 721324"/>
              <a:gd name="connsiteY2" fmla="*/ 260364 h 260364"/>
              <a:gd name="connsiteX3" fmla="*/ 0 w 721324"/>
              <a:gd name="connsiteY3" fmla="*/ 260364 h 260364"/>
              <a:gd name="connsiteX4" fmla="*/ 0 w 721324"/>
              <a:gd name="connsiteY4" fmla="*/ 3458 h 260364"/>
              <a:gd name="connsiteX0" fmla="*/ 0 w 721324"/>
              <a:gd name="connsiteY0" fmla="*/ 0 h 256906"/>
              <a:gd name="connsiteX1" fmla="*/ 716561 w 721324"/>
              <a:gd name="connsiteY1" fmla="*/ 14287 h 256906"/>
              <a:gd name="connsiteX2" fmla="*/ 721324 w 721324"/>
              <a:gd name="connsiteY2" fmla="*/ 256906 h 256906"/>
              <a:gd name="connsiteX3" fmla="*/ 0 w 721324"/>
              <a:gd name="connsiteY3" fmla="*/ 256906 h 256906"/>
              <a:gd name="connsiteX4" fmla="*/ 0 w 721324"/>
              <a:gd name="connsiteY4" fmla="*/ 0 h 256906"/>
              <a:gd name="connsiteX0" fmla="*/ 0 w 721324"/>
              <a:gd name="connsiteY0" fmla="*/ 0 h 542656"/>
              <a:gd name="connsiteX1" fmla="*/ 716561 w 721324"/>
              <a:gd name="connsiteY1" fmla="*/ 14287 h 542656"/>
              <a:gd name="connsiteX2" fmla="*/ 721324 w 721324"/>
              <a:gd name="connsiteY2" fmla="*/ 256906 h 542656"/>
              <a:gd name="connsiteX3" fmla="*/ 0 w 721324"/>
              <a:gd name="connsiteY3" fmla="*/ 542656 h 542656"/>
              <a:gd name="connsiteX4" fmla="*/ 0 w 721324"/>
              <a:gd name="connsiteY4" fmla="*/ 0 h 542656"/>
              <a:gd name="connsiteX0" fmla="*/ 0 w 716772"/>
              <a:gd name="connsiteY0" fmla="*/ 0 h 552181"/>
              <a:gd name="connsiteX1" fmla="*/ 716561 w 716772"/>
              <a:gd name="connsiteY1" fmla="*/ 14287 h 552181"/>
              <a:gd name="connsiteX2" fmla="*/ 711799 w 716772"/>
              <a:gd name="connsiteY2" fmla="*/ 552181 h 552181"/>
              <a:gd name="connsiteX3" fmla="*/ 0 w 716772"/>
              <a:gd name="connsiteY3" fmla="*/ 542656 h 552181"/>
              <a:gd name="connsiteX4" fmla="*/ 0 w 716772"/>
              <a:gd name="connsiteY4" fmla="*/ 0 h 552181"/>
              <a:gd name="connsiteX0" fmla="*/ 0 w 716772"/>
              <a:gd name="connsiteY0" fmla="*/ 0 h 1295131"/>
              <a:gd name="connsiteX1" fmla="*/ 716561 w 716772"/>
              <a:gd name="connsiteY1" fmla="*/ 14287 h 1295131"/>
              <a:gd name="connsiteX2" fmla="*/ 711799 w 716772"/>
              <a:gd name="connsiteY2" fmla="*/ 552181 h 1295131"/>
              <a:gd name="connsiteX3" fmla="*/ 19050 w 716772"/>
              <a:gd name="connsiteY3" fmla="*/ 1295131 h 1295131"/>
              <a:gd name="connsiteX4" fmla="*/ 0 w 716772"/>
              <a:gd name="connsiteY4" fmla="*/ 0 h 1295131"/>
              <a:gd name="connsiteX0" fmla="*/ 0 w 716772"/>
              <a:gd name="connsiteY0" fmla="*/ 0 h 1295131"/>
              <a:gd name="connsiteX1" fmla="*/ 716561 w 716772"/>
              <a:gd name="connsiteY1" fmla="*/ 14287 h 1295131"/>
              <a:gd name="connsiteX2" fmla="*/ 711799 w 716772"/>
              <a:gd name="connsiteY2" fmla="*/ 552181 h 1295131"/>
              <a:gd name="connsiteX3" fmla="*/ 19050 w 716772"/>
              <a:gd name="connsiteY3" fmla="*/ 1295131 h 1295131"/>
              <a:gd name="connsiteX4" fmla="*/ 0 w 716772"/>
              <a:gd name="connsiteY4" fmla="*/ 0 h 1295131"/>
              <a:gd name="connsiteX0" fmla="*/ 0 w 716772"/>
              <a:gd name="connsiteY0" fmla="*/ 0 h 1295131"/>
              <a:gd name="connsiteX1" fmla="*/ 716561 w 716772"/>
              <a:gd name="connsiteY1" fmla="*/ 14287 h 1295131"/>
              <a:gd name="connsiteX2" fmla="*/ 711799 w 716772"/>
              <a:gd name="connsiteY2" fmla="*/ 552181 h 1295131"/>
              <a:gd name="connsiteX3" fmla="*/ 0 w 716772"/>
              <a:gd name="connsiteY3" fmla="*/ 1295131 h 1295131"/>
              <a:gd name="connsiteX4" fmla="*/ 0 w 716772"/>
              <a:gd name="connsiteY4" fmla="*/ 0 h 1295131"/>
              <a:gd name="connsiteX0" fmla="*/ 0 w 716663"/>
              <a:gd name="connsiteY0" fmla="*/ 0 h 1295131"/>
              <a:gd name="connsiteX1" fmla="*/ 716561 w 716663"/>
              <a:gd name="connsiteY1" fmla="*/ 14287 h 1295131"/>
              <a:gd name="connsiteX2" fmla="*/ 702274 w 716663"/>
              <a:gd name="connsiteY2" fmla="*/ 1295131 h 1295131"/>
              <a:gd name="connsiteX3" fmla="*/ 0 w 716663"/>
              <a:gd name="connsiteY3" fmla="*/ 1295131 h 1295131"/>
              <a:gd name="connsiteX4" fmla="*/ 0 w 716663"/>
              <a:gd name="connsiteY4" fmla="*/ 0 h 12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663" h="1295131">
                <a:moveTo>
                  <a:pt x="0" y="0"/>
                </a:moveTo>
                <a:cubicBezTo>
                  <a:pt x="388078" y="147637"/>
                  <a:pt x="318958" y="85725"/>
                  <a:pt x="716561" y="14287"/>
                </a:cubicBezTo>
                <a:cubicBezTo>
                  <a:pt x="718149" y="95160"/>
                  <a:pt x="700686" y="1214258"/>
                  <a:pt x="702274" y="1295131"/>
                </a:cubicBezTo>
                <a:lnTo>
                  <a:pt x="0" y="129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47" y="2172288"/>
            <a:ext cx="786636" cy="786636"/>
          </a:xfrm>
          <a:prstGeom prst="rect">
            <a:avLst/>
          </a:prstGeom>
        </p:spPr>
      </p:pic>
      <p:sp>
        <p:nvSpPr>
          <p:cNvPr id="17" name="Retângulo 10"/>
          <p:cNvSpPr/>
          <p:nvPr/>
        </p:nvSpPr>
        <p:spPr>
          <a:xfrm>
            <a:off x="6068867" y="2115303"/>
            <a:ext cx="721324" cy="3422610"/>
          </a:xfrm>
          <a:custGeom>
            <a:avLst/>
            <a:gdLst>
              <a:gd name="connsiteX0" fmla="*/ 0 w 721324"/>
              <a:gd name="connsiteY0" fmla="*/ 0 h 147369"/>
              <a:gd name="connsiteX1" fmla="*/ 721324 w 721324"/>
              <a:gd name="connsiteY1" fmla="*/ 0 h 147369"/>
              <a:gd name="connsiteX2" fmla="*/ 721324 w 721324"/>
              <a:gd name="connsiteY2" fmla="*/ 147369 h 147369"/>
              <a:gd name="connsiteX3" fmla="*/ 0 w 721324"/>
              <a:gd name="connsiteY3" fmla="*/ 147369 h 147369"/>
              <a:gd name="connsiteX4" fmla="*/ 0 w 721324"/>
              <a:gd name="connsiteY4" fmla="*/ 0 h 147369"/>
              <a:gd name="connsiteX0" fmla="*/ 0 w 721324"/>
              <a:gd name="connsiteY0" fmla="*/ 10583 h 157952"/>
              <a:gd name="connsiteX1" fmla="*/ 721324 w 721324"/>
              <a:gd name="connsiteY1" fmla="*/ 10583 h 157952"/>
              <a:gd name="connsiteX2" fmla="*/ 721324 w 721324"/>
              <a:gd name="connsiteY2" fmla="*/ 157952 h 157952"/>
              <a:gd name="connsiteX3" fmla="*/ 0 w 721324"/>
              <a:gd name="connsiteY3" fmla="*/ 157952 h 157952"/>
              <a:gd name="connsiteX4" fmla="*/ 0 w 721324"/>
              <a:gd name="connsiteY4" fmla="*/ 10583 h 157952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3458 h 260364"/>
              <a:gd name="connsiteX1" fmla="*/ 716561 w 721324"/>
              <a:gd name="connsiteY1" fmla="*/ 17745 h 260364"/>
              <a:gd name="connsiteX2" fmla="*/ 721324 w 721324"/>
              <a:gd name="connsiteY2" fmla="*/ 260364 h 260364"/>
              <a:gd name="connsiteX3" fmla="*/ 0 w 721324"/>
              <a:gd name="connsiteY3" fmla="*/ 260364 h 260364"/>
              <a:gd name="connsiteX4" fmla="*/ 0 w 721324"/>
              <a:gd name="connsiteY4" fmla="*/ 3458 h 260364"/>
              <a:gd name="connsiteX0" fmla="*/ 0 w 721324"/>
              <a:gd name="connsiteY0" fmla="*/ 0 h 256906"/>
              <a:gd name="connsiteX1" fmla="*/ 716561 w 721324"/>
              <a:gd name="connsiteY1" fmla="*/ 14287 h 256906"/>
              <a:gd name="connsiteX2" fmla="*/ 721324 w 721324"/>
              <a:gd name="connsiteY2" fmla="*/ 256906 h 256906"/>
              <a:gd name="connsiteX3" fmla="*/ 0 w 721324"/>
              <a:gd name="connsiteY3" fmla="*/ 256906 h 256906"/>
              <a:gd name="connsiteX4" fmla="*/ 0 w 721324"/>
              <a:gd name="connsiteY4" fmla="*/ 0 h 256906"/>
              <a:gd name="connsiteX0" fmla="*/ 0 w 721324"/>
              <a:gd name="connsiteY0" fmla="*/ 0 h 542656"/>
              <a:gd name="connsiteX1" fmla="*/ 716561 w 721324"/>
              <a:gd name="connsiteY1" fmla="*/ 14287 h 542656"/>
              <a:gd name="connsiteX2" fmla="*/ 721324 w 721324"/>
              <a:gd name="connsiteY2" fmla="*/ 256906 h 542656"/>
              <a:gd name="connsiteX3" fmla="*/ 0 w 721324"/>
              <a:gd name="connsiteY3" fmla="*/ 542656 h 542656"/>
              <a:gd name="connsiteX4" fmla="*/ 0 w 721324"/>
              <a:gd name="connsiteY4" fmla="*/ 0 h 542656"/>
              <a:gd name="connsiteX0" fmla="*/ 0 w 716772"/>
              <a:gd name="connsiteY0" fmla="*/ 0 h 552181"/>
              <a:gd name="connsiteX1" fmla="*/ 716561 w 716772"/>
              <a:gd name="connsiteY1" fmla="*/ 14287 h 552181"/>
              <a:gd name="connsiteX2" fmla="*/ 711799 w 716772"/>
              <a:gd name="connsiteY2" fmla="*/ 552181 h 552181"/>
              <a:gd name="connsiteX3" fmla="*/ 0 w 716772"/>
              <a:gd name="connsiteY3" fmla="*/ 542656 h 552181"/>
              <a:gd name="connsiteX4" fmla="*/ 0 w 716772"/>
              <a:gd name="connsiteY4" fmla="*/ 0 h 552181"/>
              <a:gd name="connsiteX0" fmla="*/ 0 w 716772"/>
              <a:gd name="connsiteY0" fmla="*/ 0 h 2228581"/>
              <a:gd name="connsiteX1" fmla="*/ 716561 w 716772"/>
              <a:gd name="connsiteY1" fmla="*/ 14287 h 2228581"/>
              <a:gd name="connsiteX2" fmla="*/ 711799 w 716772"/>
              <a:gd name="connsiteY2" fmla="*/ 552181 h 2228581"/>
              <a:gd name="connsiteX3" fmla="*/ 28575 w 716772"/>
              <a:gd name="connsiteY3" fmla="*/ 2228581 h 2228581"/>
              <a:gd name="connsiteX4" fmla="*/ 0 w 716772"/>
              <a:gd name="connsiteY4" fmla="*/ 0 h 2228581"/>
              <a:gd name="connsiteX0" fmla="*/ 0 w 721324"/>
              <a:gd name="connsiteY0" fmla="*/ 0 h 2257156"/>
              <a:gd name="connsiteX1" fmla="*/ 716561 w 721324"/>
              <a:gd name="connsiteY1" fmla="*/ 14287 h 2257156"/>
              <a:gd name="connsiteX2" fmla="*/ 721324 w 721324"/>
              <a:gd name="connsiteY2" fmla="*/ 2257156 h 2257156"/>
              <a:gd name="connsiteX3" fmla="*/ 28575 w 721324"/>
              <a:gd name="connsiteY3" fmla="*/ 2228581 h 2257156"/>
              <a:gd name="connsiteX4" fmla="*/ 0 w 721324"/>
              <a:gd name="connsiteY4" fmla="*/ 0 h 2257156"/>
              <a:gd name="connsiteX0" fmla="*/ 0 w 721324"/>
              <a:gd name="connsiteY0" fmla="*/ 0 h 2257156"/>
              <a:gd name="connsiteX1" fmla="*/ 716561 w 721324"/>
              <a:gd name="connsiteY1" fmla="*/ 14287 h 2257156"/>
              <a:gd name="connsiteX2" fmla="*/ 721324 w 721324"/>
              <a:gd name="connsiteY2" fmla="*/ 2257156 h 2257156"/>
              <a:gd name="connsiteX3" fmla="*/ 9525 w 721324"/>
              <a:gd name="connsiteY3" fmla="*/ 2228581 h 2257156"/>
              <a:gd name="connsiteX4" fmla="*/ 0 w 721324"/>
              <a:gd name="connsiteY4" fmla="*/ 0 h 225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324" h="2257156">
                <a:moveTo>
                  <a:pt x="0" y="0"/>
                </a:moveTo>
                <a:cubicBezTo>
                  <a:pt x="388078" y="147637"/>
                  <a:pt x="318958" y="85725"/>
                  <a:pt x="716561" y="14287"/>
                </a:cubicBezTo>
                <a:cubicBezTo>
                  <a:pt x="718149" y="95160"/>
                  <a:pt x="719736" y="2176283"/>
                  <a:pt x="721324" y="2257156"/>
                </a:cubicBezTo>
                <a:lnTo>
                  <a:pt x="9525" y="22285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91" y="1577245"/>
            <a:ext cx="786636" cy="78663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004551" y="5499277"/>
            <a:ext cx="7083380" cy="7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1333187" y="4271212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32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808873" y="2670563"/>
            <a:ext cx="561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62 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6111172" y="1109769"/>
            <a:ext cx="636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132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20" name="Retângulo 10"/>
          <p:cNvSpPr/>
          <p:nvPr/>
        </p:nvSpPr>
        <p:spPr>
          <a:xfrm>
            <a:off x="3653581" y="3680217"/>
            <a:ext cx="716663" cy="1857696"/>
          </a:xfrm>
          <a:custGeom>
            <a:avLst/>
            <a:gdLst>
              <a:gd name="connsiteX0" fmla="*/ 0 w 721324"/>
              <a:gd name="connsiteY0" fmla="*/ 0 h 147369"/>
              <a:gd name="connsiteX1" fmla="*/ 721324 w 721324"/>
              <a:gd name="connsiteY1" fmla="*/ 0 h 147369"/>
              <a:gd name="connsiteX2" fmla="*/ 721324 w 721324"/>
              <a:gd name="connsiteY2" fmla="*/ 147369 h 147369"/>
              <a:gd name="connsiteX3" fmla="*/ 0 w 721324"/>
              <a:gd name="connsiteY3" fmla="*/ 147369 h 147369"/>
              <a:gd name="connsiteX4" fmla="*/ 0 w 721324"/>
              <a:gd name="connsiteY4" fmla="*/ 0 h 147369"/>
              <a:gd name="connsiteX0" fmla="*/ 0 w 721324"/>
              <a:gd name="connsiteY0" fmla="*/ 10583 h 157952"/>
              <a:gd name="connsiteX1" fmla="*/ 721324 w 721324"/>
              <a:gd name="connsiteY1" fmla="*/ 10583 h 157952"/>
              <a:gd name="connsiteX2" fmla="*/ 721324 w 721324"/>
              <a:gd name="connsiteY2" fmla="*/ 157952 h 157952"/>
              <a:gd name="connsiteX3" fmla="*/ 0 w 721324"/>
              <a:gd name="connsiteY3" fmla="*/ 157952 h 157952"/>
              <a:gd name="connsiteX4" fmla="*/ 0 w 721324"/>
              <a:gd name="connsiteY4" fmla="*/ 10583 h 157952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95250 h 242619"/>
              <a:gd name="connsiteX1" fmla="*/ 716561 w 721324"/>
              <a:gd name="connsiteY1" fmla="*/ 0 h 242619"/>
              <a:gd name="connsiteX2" fmla="*/ 721324 w 721324"/>
              <a:gd name="connsiteY2" fmla="*/ 242619 h 242619"/>
              <a:gd name="connsiteX3" fmla="*/ 0 w 721324"/>
              <a:gd name="connsiteY3" fmla="*/ 242619 h 242619"/>
              <a:gd name="connsiteX4" fmla="*/ 0 w 721324"/>
              <a:gd name="connsiteY4" fmla="*/ 95250 h 242619"/>
              <a:gd name="connsiteX0" fmla="*/ 0 w 721324"/>
              <a:gd name="connsiteY0" fmla="*/ 3458 h 260364"/>
              <a:gd name="connsiteX1" fmla="*/ 716561 w 721324"/>
              <a:gd name="connsiteY1" fmla="*/ 17745 h 260364"/>
              <a:gd name="connsiteX2" fmla="*/ 721324 w 721324"/>
              <a:gd name="connsiteY2" fmla="*/ 260364 h 260364"/>
              <a:gd name="connsiteX3" fmla="*/ 0 w 721324"/>
              <a:gd name="connsiteY3" fmla="*/ 260364 h 260364"/>
              <a:gd name="connsiteX4" fmla="*/ 0 w 721324"/>
              <a:gd name="connsiteY4" fmla="*/ 3458 h 260364"/>
              <a:gd name="connsiteX0" fmla="*/ 0 w 721324"/>
              <a:gd name="connsiteY0" fmla="*/ 0 h 256906"/>
              <a:gd name="connsiteX1" fmla="*/ 716561 w 721324"/>
              <a:gd name="connsiteY1" fmla="*/ 14287 h 256906"/>
              <a:gd name="connsiteX2" fmla="*/ 721324 w 721324"/>
              <a:gd name="connsiteY2" fmla="*/ 256906 h 256906"/>
              <a:gd name="connsiteX3" fmla="*/ 0 w 721324"/>
              <a:gd name="connsiteY3" fmla="*/ 256906 h 256906"/>
              <a:gd name="connsiteX4" fmla="*/ 0 w 721324"/>
              <a:gd name="connsiteY4" fmla="*/ 0 h 256906"/>
              <a:gd name="connsiteX0" fmla="*/ 0 w 721324"/>
              <a:gd name="connsiteY0" fmla="*/ 0 h 542656"/>
              <a:gd name="connsiteX1" fmla="*/ 716561 w 721324"/>
              <a:gd name="connsiteY1" fmla="*/ 14287 h 542656"/>
              <a:gd name="connsiteX2" fmla="*/ 721324 w 721324"/>
              <a:gd name="connsiteY2" fmla="*/ 256906 h 542656"/>
              <a:gd name="connsiteX3" fmla="*/ 0 w 721324"/>
              <a:gd name="connsiteY3" fmla="*/ 542656 h 542656"/>
              <a:gd name="connsiteX4" fmla="*/ 0 w 721324"/>
              <a:gd name="connsiteY4" fmla="*/ 0 h 542656"/>
              <a:gd name="connsiteX0" fmla="*/ 0 w 716772"/>
              <a:gd name="connsiteY0" fmla="*/ 0 h 552181"/>
              <a:gd name="connsiteX1" fmla="*/ 716561 w 716772"/>
              <a:gd name="connsiteY1" fmla="*/ 14287 h 552181"/>
              <a:gd name="connsiteX2" fmla="*/ 711799 w 716772"/>
              <a:gd name="connsiteY2" fmla="*/ 552181 h 552181"/>
              <a:gd name="connsiteX3" fmla="*/ 0 w 716772"/>
              <a:gd name="connsiteY3" fmla="*/ 542656 h 552181"/>
              <a:gd name="connsiteX4" fmla="*/ 0 w 716772"/>
              <a:gd name="connsiteY4" fmla="*/ 0 h 552181"/>
              <a:gd name="connsiteX0" fmla="*/ 0 w 716772"/>
              <a:gd name="connsiteY0" fmla="*/ 0 h 1295131"/>
              <a:gd name="connsiteX1" fmla="*/ 716561 w 716772"/>
              <a:gd name="connsiteY1" fmla="*/ 14287 h 1295131"/>
              <a:gd name="connsiteX2" fmla="*/ 711799 w 716772"/>
              <a:gd name="connsiteY2" fmla="*/ 552181 h 1295131"/>
              <a:gd name="connsiteX3" fmla="*/ 19050 w 716772"/>
              <a:gd name="connsiteY3" fmla="*/ 1295131 h 1295131"/>
              <a:gd name="connsiteX4" fmla="*/ 0 w 716772"/>
              <a:gd name="connsiteY4" fmla="*/ 0 h 1295131"/>
              <a:gd name="connsiteX0" fmla="*/ 0 w 716772"/>
              <a:gd name="connsiteY0" fmla="*/ 0 h 1295131"/>
              <a:gd name="connsiteX1" fmla="*/ 716561 w 716772"/>
              <a:gd name="connsiteY1" fmla="*/ 14287 h 1295131"/>
              <a:gd name="connsiteX2" fmla="*/ 711799 w 716772"/>
              <a:gd name="connsiteY2" fmla="*/ 552181 h 1295131"/>
              <a:gd name="connsiteX3" fmla="*/ 19050 w 716772"/>
              <a:gd name="connsiteY3" fmla="*/ 1295131 h 1295131"/>
              <a:gd name="connsiteX4" fmla="*/ 0 w 716772"/>
              <a:gd name="connsiteY4" fmla="*/ 0 h 1295131"/>
              <a:gd name="connsiteX0" fmla="*/ 0 w 716772"/>
              <a:gd name="connsiteY0" fmla="*/ 0 h 1295131"/>
              <a:gd name="connsiteX1" fmla="*/ 716561 w 716772"/>
              <a:gd name="connsiteY1" fmla="*/ 14287 h 1295131"/>
              <a:gd name="connsiteX2" fmla="*/ 711799 w 716772"/>
              <a:gd name="connsiteY2" fmla="*/ 552181 h 1295131"/>
              <a:gd name="connsiteX3" fmla="*/ 0 w 716772"/>
              <a:gd name="connsiteY3" fmla="*/ 1295131 h 1295131"/>
              <a:gd name="connsiteX4" fmla="*/ 0 w 716772"/>
              <a:gd name="connsiteY4" fmla="*/ 0 h 1295131"/>
              <a:gd name="connsiteX0" fmla="*/ 0 w 716663"/>
              <a:gd name="connsiteY0" fmla="*/ 0 h 1295131"/>
              <a:gd name="connsiteX1" fmla="*/ 716561 w 716663"/>
              <a:gd name="connsiteY1" fmla="*/ 14287 h 1295131"/>
              <a:gd name="connsiteX2" fmla="*/ 702274 w 716663"/>
              <a:gd name="connsiteY2" fmla="*/ 1295131 h 1295131"/>
              <a:gd name="connsiteX3" fmla="*/ 0 w 716663"/>
              <a:gd name="connsiteY3" fmla="*/ 1295131 h 1295131"/>
              <a:gd name="connsiteX4" fmla="*/ 0 w 716663"/>
              <a:gd name="connsiteY4" fmla="*/ 0 h 129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663" h="1295131">
                <a:moveTo>
                  <a:pt x="0" y="0"/>
                </a:moveTo>
                <a:cubicBezTo>
                  <a:pt x="388078" y="147637"/>
                  <a:pt x="318958" y="85725"/>
                  <a:pt x="716561" y="14287"/>
                </a:cubicBezTo>
                <a:cubicBezTo>
                  <a:pt x="718149" y="95160"/>
                  <a:pt x="700686" y="1214258"/>
                  <a:pt x="702274" y="1295131"/>
                </a:cubicBezTo>
                <a:lnTo>
                  <a:pt x="0" y="129513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7" y="4661127"/>
            <a:ext cx="786636" cy="786636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06" y="3143675"/>
            <a:ext cx="786636" cy="786636"/>
          </a:xfrm>
          <a:prstGeom prst="rect">
            <a:avLst/>
          </a:prstGeom>
        </p:spPr>
      </p:pic>
      <p:sp>
        <p:nvSpPr>
          <p:cNvPr id="31" name="Retângulo 30"/>
          <p:cNvSpPr/>
          <p:nvPr/>
        </p:nvSpPr>
        <p:spPr>
          <a:xfrm>
            <a:off x="2543285" y="3846088"/>
            <a:ext cx="486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36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963642" y="1684866"/>
            <a:ext cx="56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93 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2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67177" y="426255"/>
            <a:ext cx="5942203" cy="462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NÚMERO DE ESTUDANTES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84748" y="5742833"/>
            <a:ext cx="6903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2018	     2019          2020           2021          2022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004551" y="5499277"/>
            <a:ext cx="7083380" cy="772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013013" y="4087510"/>
            <a:ext cx="1096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 11.266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733152" y="278027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20.376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440078" y="742411"/>
            <a:ext cx="1021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 </a:t>
            </a:r>
          </a:p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41.544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84748" y="5332993"/>
            <a:ext cx="721324" cy="16628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2549874" y="5268444"/>
            <a:ext cx="721324" cy="2308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5234638" y="3422469"/>
            <a:ext cx="721324" cy="20768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6590133" y="2315819"/>
            <a:ext cx="721324" cy="318345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6" y="4632638"/>
            <a:ext cx="707453" cy="70745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1" y="4496550"/>
            <a:ext cx="707453" cy="70745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24" y="4632638"/>
            <a:ext cx="689721" cy="689721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886" y="4514282"/>
            <a:ext cx="689721" cy="689721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1" y="2659521"/>
            <a:ext cx="707453" cy="70745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26" y="2677253"/>
            <a:ext cx="689721" cy="689721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16" y="1559182"/>
            <a:ext cx="707453" cy="70745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81" y="1576914"/>
            <a:ext cx="689721" cy="689721"/>
          </a:xfrm>
          <a:prstGeom prst="rect">
            <a:avLst/>
          </a:prstGeom>
        </p:spPr>
      </p:pic>
      <p:sp>
        <p:nvSpPr>
          <p:cNvPr id="26" name="Retângulo 25"/>
          <p:cNvSpPr/>
          <p:nvPr/>
        </p:nvSpPr>
        <p:spPr>
          <a:xfrm>
            <a:off x="3883207" y="4020115"/>
            <a:ext cx="721324" cy="14791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0" y="3312662"/>
            <a:ext cx="707453" cy="707453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95" y="3330394"/>
            <a:ext cx="689721" cy="689721"/>
          </a:xfrm>
          <a:prstGeom prst="rect">
            <a:avLst/>
          </a:prstGeom>
        </p:spPr>
      </p:pic>
      <p:sp>
        <p:nvSpPr>
          <p:cNvPr id="36" name="Retângulo 35"/>
          <p:cNvSpPr/>
          <p:nvPr/>
        </p:nvSpPr>
        <p:spPr>
          <a:xfrm>
            <a:off x="5085741" y="2197856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28.359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0011" y="3961181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12.051</a:t>
            </a:r>
          </a:p>
        </p:txBody>
      </p:sp>
    </p:spTree>
    <p:extLst>
      <p:ext uri="{BB962C8B-B14F-4D97-AF65-F5344CB8AC3E}">
        <p14:creationId xmlns:p14="http://schemas.microsoft.com/office/powerpoint/2010/main" val="63990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67176" y="426254"/>
            <a:ext cx="8392733" cy="539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i="1" dirty="0">
                <a:solidFill>
                  <a:schemeClr val="tx2"/>
                </a:solidFill>
                <a:latin typeface="Bodoni MT" panose="02070603080606020203" pitchFamily="18" charset="0"/>
              </a:rPr>
              <a:t>MUNICÍPIOS ATENDIDOS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424200" y="1567130"/>
            <a:ext cx="303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2018 – </a:t>
            </a: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23 municípios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424200" y="5896224"/>
            <a:ext cx="303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2022 –</a:t>
            </a:r>
            <a:r>
              <a:rPr lang="pt-BR" sz="24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75 municípios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4424200" y="4949112"/>
            <a:ext cx="303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2021 –</a:t>
            </a:r>
            <a:r>
              <a:rPr lang="pt-BR" sz="24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 </a:t>
            </a:r>
            <a:r>
              <a:rPr lang="pt-BR" sz="2400" b="1" i="1" dirty="0">
                <a:solidFill>
                  <a:srgbClr val="002060"/>
                </a:solidFill>
                <a:latin typeface="Bodoni MT" panose="02070603080606020203" pitchFamily="18" charset="0"/>
              </a:rPr>
              <a:t>49 municípios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4450326" y="3007212"/>
            <a:ext cx="303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2019 – </a:t>
            </a: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27 municípios</a:t>
            </a:r>
          </a:p>
        </p:txBody>
      </p:sp>
      <p:cxnSp>
        <p:nvCxnSpPr>
          <p:cNvPr id="33" name="Conector reto 32"/>
          <p:cNvCxnSpPr/>
          <p:nvPr/>
        </p:nvCxnSpPr>
        <p:spPr>
          <a:xfrm flipH="1">
            <a:off x="1031404" y="6139543"/>
            <a:ext cx="3397834" cy="37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1031404" y="5146766"/>
            <a:ext cx="3397834" cy="456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1057530" y="3213748"/>
            <a:ext cx="3397834" cy="2584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1031404" y="1802674"/>
            <a:ext cx="3397834" cy="1992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1" y="1189716"/>
            <a:ext cx="3397834" cy="544448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4419844" y="4178515"/>
            <a:ext cx="303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i="1" dirty="0">
                <a:solidFill>
                  <a:schemeClr val="accent1">
                    <a:lumMod val="75000"/>
                  </a:schemeClr>
                </a:solidFill>
                <a:latin typeface="Bodoni MT" panose="02070603080606020203" pitchFamily="18" charset="0"/>
              </a:rPr>
              <a:t>2020 – </a:t>
            </a: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Bodoni MT" panose="02070603080606020203" pitchFamily="18" charset="0"/>
              </a:rPr>
              <a:t>34 municípios</a:t>
            </a:r>
          </a:p>
        </p:txBody>
      </p:sp>
      <p:cxnSp>
        <p:nvCxnSpPr>
          <p:cNvPr id="14" name="Conector reto 13"/>
          <p:cNvCxnSpPr/>
          <p:nvPr/>
        </p:nvCxnSpPr>
        <p:spPr>
          <a:xfrm flipH="1" flipV="1">
            <a:off x="1027048" y="4385051"/>
            <a:ext cx="3397834" cy="2584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797257"/>
              </p:ext>
            </p:extLst>
          </p:nvPr>
        </p:nvGraphicFramePr>
        <p:xfrm>
          <a:off x="940156" y="1605181"/>
          <a:ext cx="1034173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94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1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Luiz Jouffroy 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Laranja da Terra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Teófilo Paulino</a:t>
                      </a:r>
                      <a:endParaRPr lang="pt-BR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Domingos Martins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109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São Jorge</a:t>
                      </a:r>
                      <a:endParaRPr lang="pt-BR" b="1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Brejetuba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7722999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111858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AFONSO CLAUDIO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416295"/>
              </p:ext>
            </p:extLst>
          </p:nvPr>
        </p:nvGraphicFramePr>
        <p:xfrm>
          <a:off x="938008" y="3834211"/>
          <a:ext cx="1034173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92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1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Sebastião Coimbra Elizeu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Água Doce do Norte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Subtítulo 2"/>
          <p:cNvSpPr txBox="1">
            <a:spLocks/>
          </p:cNvSpPr>
          <p:nvPr/>
        </p:nvSpPr>
        <p:spPr>
          <a:xfrm>
            <a:off x="865030" y="3399867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BARRA DE SÃO FRANCISCO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867176" y="426254"/>
            <a:ext cx="8392733" cy="539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i="1" dirty="0">
                <a:solidFill>
                  <a:schemeClr val="tx2"/>
                </a:solidFill>
                <a:latin typeface="Bodoni MT" panose="02070603080606020203" pitchFamily="18" charset="0"/>
              </a:rPr>
              <a:t>NOVAS ESCOLAS</a:t>
            </a:r>
          </a:p>
        </p:txBody>
      </p:sp>
    </p:spTree>
    <p:extLst>
      <p:ext uri="{BB962C8B-B14F-4D97-AF65-F5344CB8AC3E}">
        <p14:creationId xmlns:p14="http://schemas.microsoft.com/office/powerpoint/2010/main" val="92882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01327"/>
              </p:ext>
            </p:extLst>
          </p:nvPr>
        </p:nvGraphicFramePr>
        <p:xfrm>
          <a:off x="940156" y="912851"/>
          <a:ext cx="10341736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3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3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  <a:endParaRPr lang="pt-BR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Presidente Kennedy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Presidente Kennedy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Prof. Jose Veiga da Silva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Marataízes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</a:t>
                      </a:r>
                      <a:r>
                        <a:rPr lang="pt-BR" sz="1700" b="1" i="1" u="none" strike="noStrike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Propedêutico</a:t>
                      </a:r>
                      <a:endParaRPr lang="pt-BR" sz="1700" b="1" i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121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Cel. Antonio Duarte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5063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Presidente Luebke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Vargem Alta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6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Waldemiro Hemerly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Rio Novo do Sul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416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Jerônimo Monteiro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Jeronimo Monteiro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28362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Presidente Getúlio Vargas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de Itapemirim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81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Prof. Petronilha Vidigal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de Itapemirim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310044"/>
                  </a:ext>
                </a:extLst>
              </a:tr>
            </a:tbl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>
            <a:off x="867178" y="42625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CACHOEIRO DE ITAPEMIRIM</a:t>
            </a:r>
          </a:p>
        </p:txBody>
      </p:sp>
    </p:spTree>
    <p:extLst>
      <p:ext uri="{BB962C8B-B14F-4D97-AF65-F5344CB8AC3E}">
        <p14:creationId xmlns:p14="http://schemas.microsoft.com/office/powerpoint/2010/main" val="104394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37085"/>
              </p:ext>
            </p:extLst>
          </p:nvPr>
        </p:nvGraphicFramePr>
        <p:xfrm>
          <a:off x="940156" y="925730"/>
          <a:ext cx="10341736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29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40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1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Aflordizio Carvalho da Silva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Vitória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José Pinto Coelho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Santa Teresa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986816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42625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CARAPINA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10508"/>
              </p:ext>
            </p:extLst>
          </p:nvPr>
        </p:nvGraphicFramePr>
        <p:xfrm>
          <a:off x="935800" y="3103058"/>
          <a:ext cx="10341736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7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Dylio Penedo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Aracruz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Bananal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Rio Bananal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0561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Candido Portinari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Sooretama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0365153"/>
                  </a:ext>
                </a:extLst>
              </a:tr>
            </a:tbl>
          </a:graphicData>
        </a:graphic>
      </p:graphicFrame>
      <p:sp>
        <p:nvSpPr>
          <p:cNvPr id="9" name="Subtítulo 2"/>
          <p:cNvSpPr txBox="1">
            <a:spLocks/>
          </p:cNvSpPr>
          <p:nvPr/>
        </p:nvSpPr>
        <p:spPr>
          <a:xfrm>
            <a:off x="862822" y="2616462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LINHARES</a:t>
            </a:r>
          </a:p>
        </p:txBody>
      </p:sp>
    </p:spTree>
    <p:extLst>
      <p:ext uri="{BB962C8B-B14F-4D97-AF65-F5344CB8AC3E}">
        <p14:creationId xmlns:p14="http://schemas.microsoft.com/office/powerpoint/2010/main" val="12308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16657"/>
              </p:ext>
            </p:extLst>
          </p:nvPr>
        </p:nvGraphicFramePr>
        <p:xfrm>
          <a:off x="940156" y="912851"/>
          <a:ext cx="10341736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3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90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26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135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1" dirty="0"/>
                        <a:t>ESCOLAS (EEEFM)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VAGAS ETI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1" i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OFERTA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Néa Salles Nunes Pereira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Cariacica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Ana Lopes Balestrero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Cariacica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9122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Maria de Lourdes Poyares Labuto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Cariacica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25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Hunney Everest Piovesan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Cariacica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236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Jose rodrigues Coutinho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Cariacica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404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Emílio Oscar Hulle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Marechal Floriano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622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Alice Holzmeister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Santa Leopoldina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Técnico e propedêutico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6892612"/>
                  </a:ext>
                </a:extLst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867178" y="426255"/>
            <a:ext cx="4670738" cy="462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i="1" dirty="0">
                <a:solidFill>
                  <a:schemeClr val="tx2"/>
                </a:solidFill>
                <a:latin typeface="Bodoni MT" panose="02070603080606020203" pitchFamily="18" charset="0"/>
              </a:rPr>
              <a:t>SRE CARIACICA</a:t>
            </a:r>
          </a:p>
        </p:txBody>
      </p:sp>
    </p:spTree>
    <p:extLst>
      <p:ext uri="{BB962C8B-B14F-4D97-AF65-F5344CB8AC3E}">
        <p14:creationId xmlns:p14="http://schemas.microsoft.com/office/powerpoint/2010/main" val="4115950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545</Words>
  <Application>Microsoft Office PowerPoint</Application>
  <PresentationFormat>Widescreen</PresentationFormat>
  <Paragraphs>264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Yu Gothic UI Light</vt:lpstr>
      <vt:lpstr>Arial</vt:lpstr>
      <vt:lpstr>Bodoni MT</vt:lpstr>
      <vt:lpstr>Calibri</vt:lpstr>
      <vt:lpstr>Calibri Light</vt:lpstr>
      <vt:lpstr>Tw Cen MT Condensed Extra 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Leonardo Galazzi Zanotelli</cp:lastModifiedBy>
  <cp:revision>65</cp:revision>
  <dcterms:created xsi:type="dcterms:W3CDTF">2021-10-20T13:57:12Z</dcterms:created>
  <dcterms:modified xsi:type="dcterms:W3CDTF">2021-10-22T21:49:55Z</dcterms:modified>
</cp:coreProperties>
</file>