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3" r:id="rId5"/>
    <p:sldId id="265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795451" y="3892377"/>
            <a:ext cx="93013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14A8BB6C-7F8E-4870-9130-B3C1A82C083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54"/>
          <a:stretch/>
        </p:blipFill>
        <p:spPr>
          <a:xfrm>
            <a:off x="9743026" y="6056815"/>
            <a:ext cx="2147134" cy="727494"/>
          </a:xfrm>
          <a:prstGeom prst="rect">
            <a:avLst/>
          </a:prstGeom>
        </p:spPr>
      </p:pic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E665608B-5800-41D3-A467-B4CC1112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37" y="1646771"/>
            <a:ext cx="11558726" cy="36933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Bef>
                <a:spcPts val="1215"/>
              </a:spcBef>
              <a:spcAft>
                <a:spcPts val="0"/>
              </a:spcAft>
            </a:pPr>
            <a:r>
              <a:rPr lang="pt-BR" b="1" dirty="0">
                <a:solidFill>
                  <a:srgbClr val="231F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ADULTO: </a:t>
            </a:r>
            <a:r>
              <a:rPr lang="pt-BR" dirty="0">
                <a:solidFill>
                  <a:srgbClr val="231F2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FAÇA A LEITURA EM VOZ ALTA PARA A CRIANÇA E A AJUDE NAS ATIVIDADES</a:t>
            </a: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A58497E-2E20-4CDB-B996-E8733C9845FC}"/>
              </a:ext>
            </a:extLst>
          </p:cNvPr>
          <p:cNvPicPr/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656" r="12688"/>
          <a:stretch/>
        </p:blipFill>
        <p:spPr bwMode="auto">
          <a:xfrm rot="20222735">
            <a:off x="262601" y="1232423"/>
            <a:ext cx="835511" cy="9093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2341820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LEIA E CONVERSE COM UM ADULTO SOBRE O QUE ESTE CONTO FAZ VOCÊ IMAGINAR!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6F8B8E2-5739-429C-83FF-0C2837F89B3D}"/>
              </a:ext>
            </a:extLst>
          </p:cNvPr>
          <p:cNvSpPr txBox="1"/>
          <p:nvPr/>
        </p:nvSpPr>
        <p:spPr>
          <a:xfrm>
            <a:off x="316637" y="3000652"/>
            <a:ext cx="114462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PÉ DE IMAGINAÇÃO</a:t>
            </a:r>
            <a:endParaRPr lang="pt-BR" dirty="0"/>
          </a:p>
          <a:p>
            <a:pPr algn="ctr"/>
            <a:r>
              <a:rPr lang="pt-PT" sz="1400" dirty="0" smtClean="0"/>
              <a:t>(AMÁLIA SIMONETTI)</a:t>
            </a:r>
            <a:endParaRPr lang="pt-BR" sz="1400" dirty="0"/>
          </a:p>
          <a:p>
            <a:r>
              <a:rPr lang="pt-PT" dirty="0"/>
              <a:t> </a:t>
            </a:r>
            <a:endParaRPr lang="pt-BR" dirty="0"/>
          </a:p>
          <a:p>
            <a:r>
              <a:rPr lang="pt-PT" dirty="0"/>
              <a:t>TUDO ACONTECEU NUM DIA DE SUSPENSE. </a:t>
            </a:r>
            <a:endParaRPr lang="pt-BR" dirty="0"/>
          </a:p>
          <a:p>
            <a:r>
              <a:rPr lang="pt-PT" dirty="0"/>
              <a:t>PENSE NUM DIA DE MUITO SUSPENSE!</a:t>
            </a:r>
            <a:endParaRPr lang="pt-BR" dirty="0"/>
          </a:p>
          <a:p>
            <a:r>
              <a:rPr lang="pt-PT" dirty="0"/>
              <a:t>	POIS FOI NESSE DIA QUE EU DESCOBRI UM PÉ DE... HUM...</a:t>
            </a:r>
            <a:endParaRPr lang="pt-BR" dirty="0"/>
          </a:p>
          <a:p>
            <a:r>
              <a:rPr lang="pt-PT" dirty="0"/>
              <a:t>	DE CAJU? NÃO! DE CACAU? NÃO!</a:t>
            </a:r>
            <a:endParaRPr lang="pt-BR" dirty="0"/>
          </a:p>
          <a:p>
            <a:r>
              <a:rPr lang="pt-PT" dirty="0"/>
              <a:t>	DE CARAMURI? NÃO!</a:t>
            </a:r>
            <a:endParaRPr lang="pt-BR" dirty="0"/>
          </a:p>
          <a:p>
            <a:r>
              <a:rPr lang="pt-PT" dirty="0"/>
              <a:t>ERA UM PÉ DE UMBU-AÇU!</a:t>
            </a:r>
            <a:endParaRPr lang="pt-BR" dirty="0"/>
          </a:p>
          <a:p>
            <a:r>
              <a:rPr lang="pt-PT" dirty="0"/>
              <a:t>AÇU QUER DIZER GRANDE, NA LÍNGUA TUPI-GUARANI. IMAGINEM UM PÉ DE UMBU GRANDE.</a:t>
            </a:r>
            <a:endParaRPr lang="pt-BR" dirty="0"/>
          </a:p>
          <a:p>
            <a:r>
              <a:rPr lang="pt-PT" dirty="0"/>
              <a:t>	MAS NÃO ERA SÓ GRANDE. ERA GIGANTE! </a:t>
            </a:r>
            <a:endParaRPr lang="pt-BR" dirty="0"/>
          </a:p>
          <a:p>
            <a:r>
              <a:rPr lang="pt-PT" dirty="0"/>
              <a:t>	RESOLVI SUBIR NO PÉ DE UMBU.</a:t>
            </a:r>
            <a:endParaRPr lang="pt-BR" dirty="0"/>
          </a:p>
          <a:p>
            <a:r>
              <a:rPr lang="pt-PT" dirty="0"/>
              <a:t>	E SABEM O QUE EU DESCOBRI?</a:t>
            </a:r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9900877-B2DE-4C31-BC9E-A8CE6EB4E4C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359" t="-167" r="15171" b="6859"/>
          <a:stretch/>
        </p:blipFill>
        <p:spPr>
          <a:xfrm>
            <a:off x="9505600" y="2755262"/>
            <a:ext cx="2511806" cy="3373722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4599463" y="779974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1º DIA</a:t>
            </a:r>
            <a:br>
              <a:rPr lang="pt-PT" sz="28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58A30FCE-F60F-43DE-AF76-0766B625A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0543" y="2227325"/>
            <a:ext cx="3507647" cy="3507647"/>
          </a:xfrm>
          <a:prstGeom prst="ellipse">
            <a:avLst/>
          </a:prstGeom>
        </p:spPr>
      </p:pic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6F8B8E2-5739-429C-83FF-0C2837F89B3D}"/>
              </a:ext>
            </a:extLst>
          </p:cNvPr>
          <p:cNvSpPr txBox="1"/>
          <p:nvPr/>
        </p:nvSpPr>
        <p:spPr>
          <a:xfrm>
            <a:off x="266330" y="2188911"/>
            <a:ext cx="114462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UM UMBU-GIGANTE. RESOLVI SUBIR MAIS ALTO PARA CHEGAR PERTO DO UMBU-GIGANTE.</a:t>
            </a:r>
            <a:endParaRPr lang="pt-BR" dirty="0"/>
          </a:p>
          <a:p>
            <a:r>
              <a:rPr lang="pt-PT" dirty="0"/>
              <a:t>SABEM O QUE EU ENCONTREI?</a:t>
            </a:r>
            <a:endParaRPr lang="pt-BR" dirty="0"/>
          </a:p>
          <a:p>
            <a:r>
              <a:rPr lang="pt-PT" dirty="0"/>
              <a:t>	UMA IMENSIDÃO DE UMBUS-GIGANTES.</a:t>
            </a:r>
            <a:endParaRPr lang="pt-BR" dirty="0"/>
          </a:p>
          <a:p>
            <a:r>
              <a:rPr lang="pt-PT" dirty="0"/>
              <a:t>	MAS EU SÓ CONSEGUIA VER OS SEUS PÉS.</a:t>
            </a:r>
            <a:endParaRPr lang="pt-BR" dirty="0"/>
          </a:p>
          <a:p>
            <a:r>
              <a:rPr lang="pt-PT" dirty="0"/>
              <a:t>	ERAM PÉS SUPER, SUPERGIGANTES!</a:t>
            </a:r>
            <a:endParaRPr lang="pt-BR" dirty="0"/>
          </a:p>
          <a:p>
            <a:r>
              <a:rPr lang="pt-PT" dirty="0"/>
              <a:t>SUBI AINDA MAIS ALTO.</a:t>
            </a:r>
            <a:endParaRPr lang="pt-BR" dirty="0"/>
          </a:p>
          <a:p>
            <a:r>
              <a:rPr lang="pt-PT" dirty="0"/>
              <a:t>QUERIA VER COMO ERA O NARIZ E OS OLHOS DOS UMBUS-GIGANTES.</a:t>
            </a:r>
            <a:endParaRPr lang="pt-BR" dirty="0"/>
          </a:p>
          <a:p>
            <a:r>
              <a:rPr lang="pt-PT" dirty="0"/>
              <a:t>	DE TÃO CANSADA, ADORMECI NOS GALHOS DO PÉ DE UMBU-AÇU E SONHEI. </a:t>
            </a:r>
          </a:p>
          <a:p>
            <a:r>
              <a:rPr lang="pt-PT" dirty="0"/>
              <a:t>	SONHEI COM A MINHA IMAGINAÇÃO.</a:t>
            </a:r>
            <a:endParaRPr lang="pt-BR" dirty="0"/>
          </a:p>
          <a:p>
            <a:r>
              <a:rPr lang="pt-PT" dirty="0"/>
              <a:t>QUANDO ACORDEI, VI QUE ERA SÓ UM PÉ DE UMBU. MAS NÃO ERA UM PÉ DE UMBU QUALQUER.</a:t>
            </a:r>
            <a:endParaRPr lang="pt-BR" dirty="0"/>
          </a:p>
          <a:p>
            <a:r>
              <a:rPr lang="pt-PT" dirty="0"/>
              <a:t>	ERA O MEU PÉ DE UMBU DO QUINTAL DA MINHA INFÂNCIA.</a:t>
            </a:r>
            <a:endParaRPr lang="pt-BR" dirty="0"/>
          </a:p>
          <a:p>
            <a:r>
              <a:rPr lang="pt-PT" dirty="0"/>
              <a:t>	CHEGUEI MAIS PERTO E DESCOBRI QUE NÃO ERA </a:t>
            </a:r>
          </a:p>
          <a:p>
            <a:r>
              <a:rPr lang="pt-PT" dirty="0"/>
              <a:t>	UM PÉ DE UMBU ERA UM PÉ DE IMAGINAÇÃO!</a:t>
            </a:r>
            <a:endParaRPr lang="pt-BR" dirty="0"/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3535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1713385"/>
            <a:ext cx="11558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ESCREVA OU DESENHE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SEU CADERNO COMO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SERIA O SEU “PÉ DE IMAGINAÇÃO".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8EF3120-E194-411D-B544-F5D0AB857AB7}"/>
              </a:ext>
            </a:extLst>
          </p:cNvPr>
          <p:cNvSpPr txBox="1"/>
          <p:nvPr/>
        </p:nvSpPr>
        <p:spPr>
          <a:xfrm>
            <a:off x="362505" y="2605439"/>
            <a:ext cx="11466990" cy="3693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4516B04-84E4-4D79-BACF-79BF4EAA7E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1" b="4211"/>
          <a:stretch/>
        </p:blipFill>
        <p:spPr>
          <a:xfrm>
            <a:off x="-2207" y="2267425"/>
            <a:ext cx="1362921" cy="1248132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890326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16637" y="1642361"/>
            <a:ext cx="11558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COPIE O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“PÉ DE IMAGINAÇÃO”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SEU CADERNO E PINTE AS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PALAVRAS QUE CONTENHAM </a:t>
            </a:r>
            <a:r>
              <a:rPr lang="pt-B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pt-B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LEIA AS PALAVRAS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7D0F43F3-AE5F-4BFD-BE93-388B826B3B5A}"/>
              </a:ext>
            </a:extLst>
          </p:cNvPr>
          <p:cNvSpPr txBox="1"/>
          <p:nvPr/>
        </p:nvSpPr>
        <p:spPr>
          <a:xfrm>
            <a:off x="316637" y="2151450"/>
            <a:ext cx="11558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COPIE A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</a:t>
            </a:r>
            <a:r>
              <a:rPr lang="pt-BR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ABAIXO EM SEU CADERNO E ESCREVA NOMES 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FRUTAS QUE TENHAM A LETRA </a:t>
            </a:r>
            <a:r>
              <a:rPr lang="pt-B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DEPOIS ESCOLHA ALGUMAS DELAS PARA DESENHAR: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A6239AA6-3671-474B-84FC-8A72CE655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762617"/>
              </p:ext>
            </p:extLst>
          </p:nvPr>
        </p:nvGraphicFramePr>
        <p:xfrm>
          <a:off x="1460940" y="3062543"/>
          <a:ext cx="8986345" cy="3779520"/>
        </p:xfrm>
        <a:graphic>
          <a:graphicData uri="http://schemas.openxmlformats.org/drawingml/2006/table">
            <a:tbl>
              <a:tblPr firstRow="1" firstCol="1" bandRow="1"/>
              <a:tblGrid>
                <a:gridCol w="2273289">
                  <a:extLst>
                    <a:ext uri="{9D8B030D-6E8A-4147-A177-3AD203B41FA5}">
                      <a16:colId xmlns:a16="http://schemas.microsoft.com/office/drawing/2014/main" val="2568518018"/>
                    </a:ext>
                  </a:extLst>
                </a:gridCol>
                <a:gridCol w="2412239">
                  <a:extLst>
                    <a:ext uri="{9D8B030D-6E8A-4147-A177-3AD203B41FA5}">
                      <a16:colId xmlns:a16="http://schemas.microsoft.com/office/drawing/2014/main" val="1775199902"/>
                    </a:ext>
                  </a:extLst>
                </a:gridCol>
                <a:gridCol w="4300817">
                  <a:extLst>
                    <a:ext uri="{9D8B030D-6E8A-4147-A177-3AD203B41FA5}">
                      <a16:colId xmlns:a16="http://schemas.microsoft.com/office/drawing/2014/main" val="2988802337"/>
                    </a:ext>
                  </a:extLst>
                </a:gridCol>
              </a:tblGrid>
              <a:tr h="210437">
                <a:tc>
                  <a:txBody>
                    <a:bodyPr/>
                    <a:lstStyle/>
                    <a:p>
                      <a:pPr marR="102870"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102870" algn="ctr">
                        <a:spcAft>
                          <a:spcPts val="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102870" algn="ctr">
                        <a:spcAft>
                          <a:spcPts val="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DESENHO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2938573"/>
                  </a:ext>
                </a:extLst>
              </a:tr>
              <a:tr h="1420451">
                <a:tc>
                  <a:txBody>
                    <a:bodyPr/>
                    <a:lstStyle/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40160683"/>
                  </a:ext>
                </a:extLst>
              </a:tr>
              <a:tr h="1630889">
                <a:tc>
                  <a:txBody>
                    <a:bodyPr/>
                    <a:lstStyle/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102870" algn="l"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>
                    <a:lnL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A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8798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7373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382</Words>
  <Application>Microsoft Office PowerPoint</Application>
  <PresentationFormat>Widescreen</PresentationFormat>
  <Paragraphs>70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1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13</cp:revision>
  <dcterms:created xsi:type="dcterms:W3CDTF">2020-03-26T18:29:34Z</dcterms:created>
  <dcterms:modified xsi:type="dcterms:W3CDTF">2020-04-03T19:28:48Z</dcterms:modified>
</cp:coreProperties>
</file>