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0" r:id="rId5"/>
    <p:sldId id="262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534194" y="3892377"/>
            <a:ext cx="95625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endParaRPr lang="pt-BR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289" y="1519589"/>
            <a:ext cx="10774073" cy="117724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spcBef>
                <a:spcPts val="1215"/>
              </a:spcBef>
              <a:spcAft>
                <a:spcPts val="0"/>
              </a:spcAft>
            </a:pPr>
            <a:r>
              <a:rPr lang="pt-PT" sz="1600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IMPORTANTE:</a:t>
            </a:r>
            <a:r>
              <a:rPr lang="pt-PT" sz="1400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PT" sz="16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É NECESSÁRIO QUE UM ADULTO  </a:t>
            </a:r>
            <a:r>
              <a:rPr lang="pt-PT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FAÇA A LEITURA EM VOZ ALTA PARA A CRIANÇA E A AJUDE NAS </a:t>
            </a:r>
            <a:r>
              <a:rPr lang="pt-PT" sz="16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ATIVIDADES.</a:t>
            </a:r>
          </a:p>
          <a:p>
            <a:pPr>
              <a:spcBef>
                <a:spcPts val="1215"/>
              </a:spcBef>
              <a:spcAft>
                <a:spcPts val="0"/>
              </a:spcAft>
            </a:pPr>
            <a:r>
              <a:rPr lang="pt-PT" sz="1600" dirty="0" smtClean="0">
                <a:solidFill>
                  <a:srgbClr val="231F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TODA A ATIVIDADE DE ESCRITA DEVERÁ SER REALIZADA NO CADERNO DA CRIANÇA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pt-BR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677606">
            <a:off x="160191" y="1911385"/>
            <a:ext cx="835511" cy="9093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806494" y="3268265"/>
            <a:ext cx="115587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/>
              <a:t>LEIA  </a:t>
            </a:r>
            <a:r>
              <a:rPr lang="pt-PT" sz="3200" dirty="0"/>
              <a:t>O VERSINHO ABAIXO, SUBSTITUINDO NO LUGAR DA PALAVRA FULANO PELO DA CRIANÇA</a:t>
            </a:r>
            <a:r>
              <a:rPr lang="pt-PT" sz="3200" dirty="0" smtClean="0"/>
              <a:t>:</a:t>
            </a:r>
          </a:p>
          <a:p>
            <a:pPr algn="ctr"/>
            <a:r>
              <a:rPr lang="pt-PT" sz="3200" dirty="0"/>
              <a:t>COMO É, COMO É, COMO É SEU NOME? </a:t>
            </a:r>
            <a:endParaRPr lang="pt-BR" sz="3200" dirty="0"/>
          </a:p>
          <a:p>
            <a:pPr algn="ctr"/>
            <a:r>
              <a:rPr lang="pt-PT" sz="3200" dirty="0"/>
              <a:t>QUERO CONHECER VOCÊ</a:t>
            </a:r>
            <a:r>
              <a:rPr lang="pt-PT" sz="3200" dirty="0" smtClean="0"/>
              <a:t>!</a:t>
            </a:r>
          </a:p>
          <a:p>
            <a:pPr algn="ctr"/>
            <a:r>
              <a:rPr lang="pt-PT" sz="3200" dirty="0"/>
              <a:t>MEU NOME É </a:t>
            </a:r>
            <a:r>
              <a:rPr lang="pt-PT" sz="3200" b="1" dirty="0"/>
              <a:t>FULANO </a:t>
            </a:r>
            <a:r>
              <a:rPr lang="pt-PT" sz="3200" dirty="0"/>
              <a:t>MUITO AMIGOS VAMOS SER!</a:t>
            </a:r>
            <a:r>
              <a:rPr lang="pt-PT" sz="3200" b="1" dirty="0"/>
              <a:t> </a:t>
            </a:r>
            <a:endParaRPr lang="pt-BR" sz="3200" dirty="0"/>
          </a:p>
          <a:p>
            <a:endParaRPr lang="pt-PT" sz="2400" dirty="0" smtClean="0"/>
          </a:p>
        </p:txBody>
      </p:sp>
      <p:sp>
        <p:nvSpPr>
          <p:cNvPr id="2" name="Retângulo 1"/>
          <p:cNvSpPr/>
          <p:nvPr/>
        </p:nvSpPr>
        <p:spPr>
          <a:xfrm>
            <a:off x="4820045" y="9114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1º 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 de Texto 2"/>
          <p:cNvSpPr txBox="1">
            <a:spLocks noChangeArrowheads="1"/>
          </p:cNvSpPr>
          <p:nvPr/>
        </p:nvSpPr>
        <p:spPr bwMode="auto">
          <a:xfrm>
            <a:off x="277450" y="1458138"/>
            <a:ext cx="11558725" cy="1115488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36195"/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1. </a:t>
            </a:r>
            <a:r>
              <a:rPr lang="pt-PT" sz="3200" dirty="0">
                <a:latin typeface="Arial" panose="020B0604020202020204" pitchFamily="34" charset="0"/>
                <a:cs typeface="Arial" panose="020B0604020202020204" pitchFamily="34" charset="0"/>
              </a:rPr>
              <a:t>PEÇA QUE A CRIANÇA ESCREVA </a:t>
            </a:r>
            <a:r>
              <a:rPr lang="pt-P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CADERNO O NOME DELA, </a:t>
            </a:r>
            <a:r>
              <a:rPr lang="pt-PT" sz="3200" dirty="0">
                <a:latin typeface="Arial" panose="020B0604020202020204" pitchFamily="34" charset="0"/>
                <a:cs typeface="Arial" panose="020B0604020202020204" pitchFamily="34" charset="0"/>
              </a:rPr>
              <a:t>USANDO AS CORES QUE MAIS GOSTA: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36195">
              <a:spcAft>
                <a:spcPts val="0"/>
              </a:spcAft>
            </a:pP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Caixa de Texto 2"/>
          <p:cNvSpPr txBox="1">
            <a:spLocks noChangeArrowheads="1"/>
          </p:cNvSpPr>
          <p:nvPr/>
        </p:nvSpPr>
        <p:spPr bwMode="auto">
          <a:xfrm>
            <a:off x="587829" y="4323806"/>
            <a:ext cx="11064240" cy="1815737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32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 AGORA ORIENTE QUE A CRIANÇA LEIA O NOME QUE ESCREVEU E OBSERVE QUANTAS VEZES  ABRE A BOCA PARA FALAR </a:t>
            </a:r>
            <a:r>
              <a:rPr lang="pt-PT" sz="32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NOME DELA.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Botão de ação: Som 1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 rot="20737497">
            <a:off x="350857" y="6013819"/>
            <a:ext cx="722805" cy="660289"/>
          </a:xfrm>
          <a:prstGeom prst="actionButtonSou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Arredondado 2"/>
          <p:cNvSpPr/>
          <p:nvPr/>
        </p:nvSpPr>
        <p:spPr>
          <a:xfrm>
            <a:off x="1162594" y="2724714"/>
            <a:ext cx="9875520" cy="15264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0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723F71B-92C5-421A-ABE2-2432D5D234B1}"/>
              </a:ext>
            </a:extLst>
          </p:cNvPr>
          <p:cNvSpPr txBox="1"/>
          <p:nvPr/>
        </p:nvSpPr>
        <p:spPr>
          <a:xfrm>
            <a:off x="277450" y="2573626"/>
            <a:ext cx="11558726" cy="338554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QUANTAS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LETRAS TEM O NOME DELA? ___________ 	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 QUAIS SÃO ESSAS LETRAS? _________________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C) QUAL É A PRIMEIRA LETRA?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</a:p>
          <a:p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QUAL É A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ÚLTIMA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LETRA?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ixa de Texto 2"/>
          <p:cNvSpPr txBox="1">
            <a:spLocks noChangeArrowheads="1"/>
          </p:cNvSpPr>
          <p:nvPr/>
        </p:nvSpPr>
        <p:spPr bwMode="auto">
          <a:xfrm>
            <a:off x="277450" y="1458138"/>
            <a:ext cx="11558725" cy="1115488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36195">
              <a:spcAft>
                <a:spcPts val="0"/>
              </a:spcAft>
            </a:pP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3. ORIENTE A CRIANÇA A OBSERVAR A ESCRITA DO </a:t>
            </a:r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NOME DELA </a:t>
            </a: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 </a:t>
            </a:r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RESPONDA NO CADERNO: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6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D32FCAC-7FA7-4704-9C31-7D30174761BE}"/>
              </a:ext>
            </a:extLst>
          </p:cNvPr>
          <p:cNvSpPr/>
          <p:nvPr/>
        </p:nvSpPr>
        <p:spPr>
          <a:xfrm>
            <a:off x="417250" y="1798310"/>
            <a:ext cx="11461072" cy="4730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B62C98B-507F-4A80-8E74-272912D65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51" y="1899243"/>
            <a:ext cx="1967273" cy="1967273"/>
          </a:xfrm>
          <a:prstGeom prst="ellipse">
            <a:avLst/>
          </a:prstGeom>
        </p:spPr>
      </p:pic>
      <p:sp>
        <p:nvSpPr>
          <p:cNvPr id="17" name="Caixa de Texto 2"/>
          <p:cNvSpPr txBox="1">
            <a:spLocks noChangeArrowheads="1"/>
          </p:cNvSpPr>
          <p:nvPr/>
        </p:nvSpPr>
        <p:spPr bwMode="auto">
          <a:xfrm>
            <a:off x="417250" y="1075468"/>
            <a:ext cx="6636690" cy="717762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36195">
              <a:spcAft>
                <a:spcPts val="0"/>
              </a:spcAft>
            </a:pPr>
            <a:r>
              <a:rPr lang="pt-PT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4. </a:t>
            </a:r>
            <a:r>
              <a:rPr lang="pt-PT" sz="180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DESENHE NO SEU CADERNO COMO VOCÊ SE VÊ: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81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207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2020-04-03T19:24:05Z</dcterms:modified>
</cp:coreProperties>
</file>