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4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A88"/>
    <a:srgbClr val="0080A5"/>
    <a:srgbClr val="258DAB"/>
    <a:srgbClr val="3F96B0"/>
    <a:srgbClr val="C86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aixaDeTexto 43">
            <a:extLst>
              <a:ext uri="{FF2B5EF4-FFF2-40B4-BE49-F238E27FC236}">
                <a16:creationId xmlns:a16="http://schemas.microsoft.com/office/drawing/2014/main" id="{55785CBE-A4BB-4F81-8FC2-E74E04B3528A}"/>
              </a:ext>
            </a:extLst>
          </p:cNvPr>
          <p:cNvSpPr txBox="1"/>
          <p:nvPr/>
        </p:nvSpPr>
        <p:spPr>
          <a:xfrm>
            <a:off x="827314" y="2835736"/>
            <a:ext cx="105373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756263" y="3892377"/>
            <a:ext cx="934049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Língua Portuguesa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2º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2º dia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5252C121-1285-4539-8A32-34B856AFA7A3}"/>
              </a:ext>
            </a:extLst>
          </p:cNvPr>
          <p:cNvGrpSpPr/>
          <p:nvPr/>
        </p:nvGrpSpPr>
        <p:grpSpPr>
          <a:xfrm>
            <a:off x="0" y="-903767"/>
            <a:ext cx="13475251" cy="3527949"/>
            <a:chOff x="0" y="-903767"/>
            <a:chExt cx="13475251" cy="3527949"/>
          </a:xfrm>
        </p:grpSpPr>
        <p:grpSp>
          <p:nvGrpSpPr>
            <p:cNvPr id="28" name="Agrupar 27">
              <a:extLst>
                <a:ext uri="{FF2B5EF4-FFF2-40B4-BE49-F238E27FC236}">
                  <a16:creationId xmlns:a16="http://schemas.microsoft.com/office/drawing/2014/main" id="{10315286-9EF2-4264-B3AA-24CBC5880BD3}"/>
                </a:ext>
              </a:extLst>
            </p:cNvPr>
            <p:cNvGrpSpPr/>
            <p:nvPr/>
          </p:nvGrpSpPr>
          <p:grpSpPr>
            <a:xfrm>
              <a:off x="0" y="-3"/>
              <a:ext cx="12191999" cy="2503438"/>
              <a:chOff x="0" y="-1"/>
              <a:chExt cx="12293082" cy="2503438"/>
            </a:xfrm>
          </p:grpSpPr>
          <p:sp>
            <p:nvSpPr>
              <p:cNvPr id="22" name="Meio-quadro 21">
                <a:extLst>
                  <a:ext uri="{FF2B5EF4-FFF2-40B4-BE49-F238E27FC236}">
                    <a16:creationId xmlns:a16="http://schemas.microsoft.com/office/drawing/2014/main" id="{2386FA7D-ED91-41C7-8529-CB099B50D138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" name="Agrupar 9">
                <a:extLst>
                  <a:ext uri="{FF2B5EF4-FFF2-40B4-BE49-F238E27FC236}">
                    <a16:creationId xmlns:a16="http://schemas.microsoft.com/office/drawing/2014/main" id="{1B2B1014-05C9-4961-A89C-A076AB37B73E}"/>
                  </a:ext>
                </a:extLst>
              </p:cNvPr>
              <p:cNvGrpSpPr/>
              <p:nvPr/>
            </p:nvGrpSpPr>
            <p:grpSpPr>
              <a:xfrm>
                <a:off x="0" y="-1"/>
                <a:ext cx="6585857" cy="881744"/>
                <a:chOff x="0" y="-1"/>
                <a:chExt cx="6585857" cy="1175658"/>
              </a:xfrm>
            </p:grpSpPr>
            <p:sp>
              <p:nvSpPr>
                <p:cNvPr id="6" name="Paralelogramo 5">
                  <a:extLst>
                    <a:ext uri="{FF2B5EF4-FFF2-40B4-BE49-F238E27FC236}">
                      <a16:creationId xmlns:a16="http://schemas.microsoft.com/office/drawing/2014/main" id="{1FF52ECB-52F4-4A5B-BE3A-756D33F7C10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9" name="Retângulo 8">
                  <a:extLst>
                    <a:ext uri="{FF2B5EF4-FFF2-40B4-BE49-F238E27FC236}">
                      <a16:creationId xmlns:a16="http://schemas.microsoft.com/office/drawing/2014/main" id="{9B6ED52D-0C9D-45CA-A869-98D9598BF12C}"/>
                    </a:ext>
                  </a:extLst>
                </p:cNvPr>
                <p:cNvSpPr/>
                <p:nvPr/>
              </p:nvSpPr>
              <p:spPr>
                <a:xfrm>
                  <a:off x="0" y="-1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6" name="Agrupar 15">
                <a:extLst>
                  <a:ext uri="{FF2B5EF4-FFF2-40B4-BE49-F238E27FC236}">
                    <a16:creationId xmlns:a16="http://schemas.microsoft.com/office/drawing/2014/main" id="{2A60ACC0-C683-44AF-A1F6-CDB997E76731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3" name="Paralelogramo 12">
                  <a:extLst>
                    <a:ext uri="{FF2B5EF4-FFF2-40B4-BE49-F238E27FC236}">
                      <a16:creationId xmlns:a16="http://schemas.microsoft.com/office/drawing/2014/main" id="{EF058F88-E176-49B1-B820-8924D64B40DE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5" name="Retângulo 14">
                  <a:extLst>
                    <a:ext uri="{FF2B5EF4-FFF2-40B4-BE49-F238E27FC236}">
                      <a16:creationId xmlns:a16="http://schemas.microsoft.com/office/drawing/2014/main" id="{ED7A6748-AD65-481B-9CFD-F57AAA4C8E85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23" name="Seta: Pentágono 22">
                <a:extLst>
                  <a:ext uri="{FF2B5EF4-FFF2-40B4-BE49-F238E27FC236}">
                    <a16:creationId xmlns:a16="http://schemas.microsoft.com/office/drawing/2014/main" id="{51CBF7FF-007A-44A7-9CC5-6B2EED64A36F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5" name="Triângulo isósceles 24">
                <a:extLst>
                  <a:ext uri="{FF2B5EF4-FFF2-40B4-BE49-F238E27FC236}">
                    <a16:creationId xmlns:a16="http://schemas.microsoft.com/office/drawing/2014/main" id="{DA00C51D-8223-4351-AB2C-B896C5F3B95F}"/>
                  </a:ext>
                </a:extLst>
              </p:cNvPr>
              <p:cNvSpPr/>
              <p:nvPr/>
            </p:nvSpPr>
            <p:spPr>
              <a:xfrm>
                <a:off x="7186444" y="1283904"/>
                <a:ext cx="1334281" cy="479579"/>
              </a:xfrm>
              <a:prstGeom prst="triangle">
                <a:avLst>
                  <a:gd name="adj" fmla="val 5316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6" name="Paralelogramo 25">
                <a:extLst>
                  <a:ext uri="{FF2B5EF4-FFF2-40B4-BE49-F238E27FC236}">
                    <a16:creationId xmlns:a16="http://schemas.microsoft.com/office/drawing/2014/main" id="{524C9A7F-08A8-4823-B028-63CF094F482E}"/>
                  </a:ext>
                </a:extLst>
              </p:cNvPr>
              <p:cNvSpPr/>
              <p:nvPr/>
            </p:nvSpPr>
            <p:spPr>
              <a:xfrm flipH="1">
                <a:off x="7053940" y="1763208"/>
                <a:ext cx="5148944" cy="740229"/>
              </a:xfrm>
              <a:prstGeom prst="parallelogram">
                <a:avLst>
                  <a:gd name="adj" fmla="val 85030"/>
                </a:avLst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7" name="Retângulo 26">
                <a:extLst>
                  <a:ext uri="{FF2B5EF4-FFF2-40B4-BE49-F238E27FC236}">
                    <a16:creationId xmlns:a16="http://schemas.microsoft.com/office/drawing/2014/main" id="{AC2770FC-625C-46B8-9179-34D7EB4D1404}"/>
                  </a:ext>
                </a:extLst>
              </p:cNvPr>
              <p:cNvSpPr/>
              <p:nvPr/>
            </p:nvSpPr>
            <p:spPr>
              <a:xfrm>
                <a:off x="11430004" y="1763208"/>
                <a:ext cx="863078" cy="740229"/>
              </a:xfrm>
              <a:prstGeom prst="rect">
                <a:avLst/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pic>
          <p:nvPicPr>
            <p:cNvPr id="46" name="Imagem 45">
              <a:extLst>
                <a:ext uri="{FF2B5EF4-FFF2-40B4-BE49-F238E27FC236}">
                  <a16:creationId xmlns:a16="http://schemas.microsoft.com/office/drawing/2014/main" id="{203484A5-EEA3-419F-8956-224D1C7F54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9067" y="-272879"/>
              <a:ext cx="6136184" cy="2897061"/>
            </a:xfrm>
            <a:prstGeom prst="rect">
              <a:avLst/>
            </a:prstGeom>
          </p:spPr>
        </p:pic>
        <p:sp>
          <p:nvSpPr>
            <p:cNvPr id="24" name="Triângulo Retângulo 23">
              <a:extLst>
                <a:ext uri="{FF2B5EF4-FFF2-40B4-BE49-F238E27FC236}">
                  <a16:creationId xmlns:a16="http://schemas.microsoft.com/office/drawing/2014/main" id="{5C406976-F92B-44B9-8D29-4DEB44D4D631}"/>
                </a:ext>
              </a:extLst>
            </p:cNvPr>
            <p:cNvSpPr/>
            <p:nvPr/>
          </p:nvSpPr>
          <p:spPr>
            <a:xfrm rot="18903924">
              <a:off x="6912578" y="-903767"/>
              <a:ext cx="1783396" cy="181710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104" name="Agrupar 103">
            <a:extLst>
              <a:ext uri="{FF2B5EF4-FFF2-40B4-BE49-F238E27FC236}">
                <a16:creationId xmlns:a16="http://schemas.microsoft.com/office/drawing/2014/main" id="{19718E62-4DBA-4A9A-B2E9-05E679656FF5}"/>
              </a:ext>
            </a:extLst>
          </p:cNvPr>
          <p:cNvGrpSpPr/>
          <p:nvPr/>
        </p:nvGrpSpPr>
        <p:grpSpPr>
          <a:xfrm rot="10800000">
            <a:off x="-1" y="5343536"/>
            <a:ext cx="12203574" cy="2297043"/>
            <a:chOff x="-11575" y="-781688"/>
            <a:chExt cx="12203574" cy="2547712"/>
          </a:xfrm>
        </p:grpSpPr>
        <p:grpSp>
          <p:nvGrpSpPr>
            <p:cNvPr id="105" name="Agrupar 104">
              <a:extLst>
                <a:ext uri="{FF2B5EF4-FFF2-40B4-BE49-F238E27FC236}">
                  <a16:creationId xmlns:a16="http://schemas.microsoft.com/office/drawing/2014/main" id="{98920840-2848-4A82-8CD7-4104DA275670}"/>
                </a:ext>
              </a:extLst>
            </p:cNvPr>
            <p:cNvGrpSpPr/>
            <p:nvPr/>
          </p:nvGrpSpPr>
          <p:grpSpPr>
            <a:xfrm>
              <a:off x="-11575" y="-12841"/>
              <a:ext cx="12203574" cy="1778865"/>
              <a:chOff x="-11671" y="-12839"/>
              <a:chExt cx="12304753" cy="1778865"/>
            </a:xfrm>
          </p:grpSpPr>
          <p:sp>
            <p:nvSpPr>
              <p:cNvPr id="108" name="Meio-quadro 107">
                <a:extLst>
                  <a:ext uri="{FF2B5EF4-FFF2-40B4-BE49-F238E27FC236}">
                    <a16:creationId xmlns:a16="http://schemas.microsoft.com/office/drawing/2014/main" id="{FA57CBFD-5DB0-4A9B-A966-861E4976AFB5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9" name="Agrupar 108">
                <a:extLst>
                  <a:ext uri="{FF2B5EF4-FFF2-40B4-BE49-F238E27FC236}">
                    <a16:creationId xmlns:a16="http://schemas.microsoft.com/office/drawing/2014/main" id="{8B8051CF-03D3-4485-AA5B-66A5C5E41601}"/>
                  </a:ext>
                </a:extLst>
              </p:cNvPr>
              <p:cNvGrpSpPr/>
              <p:nvPr/>
            </p:nvGrpSpPr>
            <p:grpSpPr>
              <a:xfrm>
                <a:off x="-11671" y="-12839"/>
                <a:ext cx="6585857" cy="911286"/>
                <a:chOff x="-11671" y="-17118"/>
                <a:chExt cx="6585857" cy="1215046"/>
              </a:xfrm>
            </p:grpSpPr>
            <p:sp>
              <p:nvSpPr>
                <p:cNvPr id="117" name="Paralelogramo 116">
                  <a:extLst>
                    <a:ext uri="{FF2B5EF4-FFF2-40B4-BE49-F238E27FC236}">
                      <a16:creationId xmlns:a16="http://schemas.microsoft.com/office/drawing/2014/main" id="{97746DB6-83D2-4F28-9DC0-84FAA89F8941}"/>
                    </a:ext>
                  </a:extLst>
                </p:cNvPr>
                <p:cNvSpPr/>
                <p:nvPr/>
              </p:nvSpPr>
              <p:spPr>
                <a:xfrm>
                  <a:off x="-11671" y="22271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8" name="Retângulo 117">
                  <a:extLst>
                    <a:ext uri="{FF2B5EF4-FFF2-40B4-BE49-F238E27FC236}">
                      <a16:creationId xmlns:a16="http://schemas.microsoft.com/office/drawing/2014/main" id="{41E2DC74-B9EB-4DB0-BC28-573BE64E9D0C}"/>
                    </a:ext>
                  </a:extLst>
                </p:cNvPr>
                <p:cNvSpPr/>
                <p:nvPr/>
              </p:nvSpPr>
              <p:spPr>
                <a:xfrm>
                  <a:off x="0" y="-17118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  <p:grpSp>
            <p:nvGrpSpPr>
              <p:cNvPr id="110" name="Agrupar 109">
                <a:extLst>
                  <a:ext uri="{FF2B5EF4-FFF2-40B4-BE49-F238E27FC236}">
                    <a16:creationId xmlns:a16="http://schemas.microsoft.com/office/drawing/2014/main" id="{B55E7A0B-E3A1-4E40-9188-F99137C6F4CD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15" name="Paralelogramo 114">
                  <a:extLst>
                    <a:ext uri="{FF2B5EF4-FFF2-40B4-BE49-F238E27FC236}">
                      <a16:creationId xmlns:a16="http://schemas.microsoft.com/office/drawing/2014/main" id="{9777D48A-FAAF-4EC5-B621-92A80AE06231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6" name="Retângulo 115">
                  <a:extLst>
                    <a:ext uri="{FF2B5EF4-FFF2-40B4-BE49-F238E27FC236}">
                      <a16:creationId xmlns:a16="http://schemas.microsoft.com/office/drawing/2014/main" id="{5C289AB7-000E-45C2-B458-721E9FA77404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111" name="Seta: Pentágono 110">
                <a:extLst>
                  <a:ext uri="{FF2B5EF4-FFF2-40B4-BE49-F238E27FC236}">
                    <a16:creationId xmlns:a16="http://schemas.microsoft.com/office/drawing/2014/main" id="{FC2164E7-C9EF-4BCD-B360-3557257FFFDB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12" name="Triângulo isósceles 111">
                <a:extLst>
                  <a:ext uri="{FF2B5EF4-FFF2-40B4-BE49-F238E27FC236}">
                    <a16:creationId xmlns:a16="http://schemas.microsoft.com/office/drawing/2014/main" id="{EC66D237-EE91-4F2C-B03B-676FB1555543}"/>
                  </a:ext>
                </a:extLst>
              </p:cNvPr>
              <p:cNvSpPr/>
              <p:nvPr/>
            </p:nvSpPr>
            <p:spPr>
              <a:xfrm>
                <a:off x="7186442" y="1231324"/>
                <a:ext cx="1334281" cy="532160"/>
              </a:xfrm>
              <a:prstGeom prst="triangle">
                <a:avLst>
                  <a:gd name="adj" fmla="val 3773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07" name="Triângulo Retângulo 106">
              <a:extLst>
                <a:ext uri="{FF2B5EF4-FFF2-40B4-BE49-F238E27FC236}">
                  <a16:creationId xmlns:a16="http://schemas.microsoft.com/office/drawing/2014/main" id="{4C14AD47-C44C-477A-BD00-D822D9895548}"/>
                </a:ext>
              </a:extLst>
            </p:cNvPr>
            <p:cNvSpPr/>
            <p:nvPr/>
          </p:nvSpPr>
          <p:spPr>
            <a:xfrm rot="19181117">
              <a:off x="6939557" y="-781688"/>
              <a:ext cx="1659617" cy="160567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5CC0827-7393-4DD2-8FA1-528AF10E563B}"/>
              </a:ext>
            </a:extLst>
          </p:cNvPr>
          <p:cNvSpPr txBox="1"/>
          <p:nvPr/>
        </p:nvSpPr>
        <p:spPr>
          <a:xfrm>
            <a:off x="316637" y="1853547"/>
            <a:ext cx="11558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CONTE PARA UM ADULTO COMO VOCÊ IMAGINOU O SEU “PÉ DE </a:t>
            </a:r>
            <a:r>
              <a:rPr lang="pt-B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IMAGINAÇÃO“ DE ACORDO COM O TEXTO QUE VOCÊ LEU. </a:t>
            </a:r>
            <a:endParaRPr lang="pt-B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EDE2F9A4-A5ED-4395-8C5B-0AFA42823981}"/>
              </a:ext>
            </a:extLst>
          </p:cNvPr>
          <p:cNvSpPr txBox="1"/>
          <p:nvPr/>
        </p:nvSpPr>
        <p:spPr>
          <a:xfrm>
            <a:off x="316637" y="2371290"/>
            <a:ext cx="11558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AGORA DESENHE </a:t>
            </a:r>
            <a:r>
              <a:rPr lang="pt-B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SEU CADERNO SEU </a:t>
            </a:r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“PÉ DE IMAGINAÇÃO” DO JEITO QUE VOCÊ PENSOU: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7E40A040-5E09-435A-8ACB-3E8D99AB1EB2}"/>
              </a:ext>
            </a:extLst>
          </p:cNvPr>
          <p:cNvSpPr/>
          <p:nvPr/>
        </p:nvSpPr>
        <p:spPr>
          <a:xfrm>
            <a:off x="585926" y="3204839"/>
            <a:ext cx="11150354" cy="32581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3" name="Imagem 32">
            <a:extLst>
              <a:ext uri="{FF2B5EF4-FFF2-40B4-BE49-F238E27FC236}">
                <a16:creationId xmlns:a16="http://schemas.microsoft.com/office/drawing/2014/main" id="{377A684C-8AC6-4CC4-B659-A3FB27899F8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138" y="2680698"/>
            <a:ext cx="1171575" cy="1171575"/>
          </a:xfrm>
          <a:prstGeom prst="flowChartConnector">
            <a:avLst/>
          </a:prstGeom>
          <a:noFill/>
          <a:ln>
            <a:noFill/>
          </a:ln>
        </p:spPr>
      </p:pic>
      <p:sp>
        <p:nvSpPr>
          <p:cNvPr id="2" name="Retângulo 1"/>
          <p:cNvSpPr/>
          <p:nvPr/>
        </p:nvSpPr>
        <p:spPr>
          <a:xfrm>
            <a:off x="4659040" y="811938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28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2º DIA</a:t>
            </a:r>
            <a:br>
              <a:rPr lang="pt-PT" sz="28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63937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5CC0827-7393-4DD2-8FA1-528AF10E563B}"/>
              </a:ext>
            </a:extLst>
          </p:cNvPr>
          <p:cNvSpPr txBox="1"/>
          <p:nvPr/>
        </p:nvSpPr>
        <p:spPr>
          <a:xfrm>
            <a:off x="316637" y="1853547"/>
            <a:ext cx="1155872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VOCÊ CONHECEU AS FRUTAS DO “PÉ DE IMAGINAÇÃO”. AGORA VAMOS VER SE VOCÊ CONHECE AS FRUTAS DA NOSSA REGIÃO. O QUE É, O QUE É? EM SEU CADERNO RESPONDA E </a:t>
            </a:r>
            <a:r>
              <a:rPr lang="pt-B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DESENHE:</a:t>
            </a:r>
            <a:endParaRPr lang="pt-B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dirty="0">
                <a:solidFill>
                  <a:schemeClr val="accent1">
                    <a:lumMod val="50000"/>
                  </a:schemeClr>
                </a:solidFill>
              </a:rPr>
              <a:t>A FRUTA DA BANANEIRA?  </a:t>
            </a:r>
          </a:p>
          <a:p>
            <a:endParaRPr lang="pt-BR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pt-PT" dirty="0">
                <a:solidFill>
                  <a:schemeClr val="accent1">
                    <a:lumMod val="50000"/>
                  </a:schemeClr>
                </a:solidFill>
              </a:rPr>
              <a:t>A FRUTA DO LIMOEIRO? </a:t>
            </a:r>
          </a:p>
          <a:p>
            <a:endParaRPr lang="pt-PT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pt-PT" dirty="0">
                <a:solidFill>
                  <a:schemeClr val="accent1">
                    <a:lumMod val="50000"/>
                  </a:schemeClr>
                </a:solidFill>
              </a:rPr>
              <a:t>A FRUTA DA MANGUEIRA? </a:t>
            </a:r>
          </a:p>
          <a:p>
            <a:endParaRPr lang="pt-PT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pt-PT" dirty="0">
                <a:solidFill>
                  <a:schemeClr val="accent1">
                    <a:lumMod val="50000"/>
                  </a:schemeClr>
                </a:solidFill>
              </a:rPr>
              <a:t>A FRUTA DO ABACAXIZEIRO? </a:t>
            </a:r>
            <a:endParaRPr lang="pt-BR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t-B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6C6D5981-1300-412F-93EE-1BDF3AF098D9}"/>
              </a:ext>
            </a:extLst>
          </p:cNvPr>
          <p:cNvSpPr/>
          <p:nvPr/>
        </p:nvSpPr>
        <p:spPr>
          <a:xfrm>
            <a:off x="3126616" y="3429557"/>
            <a:ext cx="3229108" cy="4882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7CD06CA9-5262-44BD-9E02-36DAA07C145E}"/>
              </a:ext>
            </a:extLst>
          </p:cNvPr>
          <p:cNvSpPr/>
          <p:nvPr/>
        </p:nvSpPr>
        <p:spPr>
          <a:xfrm>
            <a:off x="3142677" y="4520571"/>
            <a:ext cx="3229108" cy="4882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09A57334-3A16-4BCC-955E-C0120C25E792}"/>
              </a:ext>
            </a:extLst>
          </p:cNvPr>
          <p:cNvSpPr/>
          <p:nvPr/>
        </p:nvSpPr>
        <p:spPr>
          <a:xfrm>
            <a:off x="3142676" y="3962301"/>
            <a:ext cx="3229108" cy="4882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BD1B81A8-48F9-47FC-98FE-B98D9894870F}"/>
              </a:ext>
            </a:extLst>
          </p:cNvPr>
          <p:cNvSpPr/>
          <p:nvPr/>
        </p:nvSpPr>
        <p:spPr>
          <a:xfrm>
            <a:off x="3136182" y="5085450"/>
            <a:ext cx="3229108" cy="4882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EA636710-C3DB-431A-B65D-63AE86230B57}"/>
              </a:ext>
            </a:extLst>
          </p:cNvPr>
          <p:cNvSpPr/>
          <p:nvPr/>
        </p:nvSpPr>
        <p:spPr>
          <a:xfrm>
            <a:off x="7053940" y="2769625"/>
            <a:ext cx="4682340" cy="369331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2" name="Imagem 31">
            <a:extLst>
              <a:ext uri="{FF2B5EF4-FFF2-40B4-BE49-F238E27FC236}">
                <a16:creationId xmlns:a16="http://schemas.microsoft.com/office/drawing/2014/main" id="{8F3AC584-CFB2-40E6-A2E6-1BDB30F5A9D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8152" y="2502117"/>
            <a:ext cx="1171575" cy="1171575"/>
          </a:xfrm>
          <a:prstGeom prst="flowChartConnector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6028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5CC0827-7393-4DD2-8FA1-528AF10E563B}"/>
              </a:ext>
            </a:extLst>
          </p:cNvPr>
          <p:cNvSpPr txBox="1"/>
          <p:nvPr/>
        </p:nvSpPr>
        <p:spPr>
          <a:xfrm>
            <a:off x="316637" y="1853547"/>
            <a:ext cx="115587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pt-B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SEU CADERNO, ESCREVA </a:t>
            </a:r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FRUTOS QUE NASCEM NO SEU “PÉ DE IMAGINAÇÃO”. </a:t>
            </a:r>
            <a:r>
              <a:rPr lang="pt-BR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LEMBRE-SE DE </a:t>
            </a:r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VOCÊ PODE CRIAR OS FRUTOS QUE QUISER!</a:t>
            </a:r>
          </a:p>
          <a:p>
            <a:endParaRPr lang="pt-B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1647B4B2-2734-44FA-895D-C0A86C823862}"/>
              </a:ext>
            </a:extLst>
          </p:cNvPr>
          <p:cNvSpPr/>
          <p:nvPr/>
        </p:nvSpPr>
        <p:spPr>
          <a:xfrm>
            <a:off x="443883" y="2547891"/>
            <a:ext cx="11203620" cy="21395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D6BD017-AF0B-44C2-91EA-7709E42C4F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9" t="52973" r="79" b="10344"/>
          <a:stretch/>
        </p:blipFill>
        <p:spPr>
          <a:xfrm>
            <a:off x="1003178" y="4918626"/>
            <a:ext cx="4946016" cy="1814329"/>
          </a:xfrm>
          <a:prstGeom prst="rect">
            <a:avLst/>
          </a:prstGeom>
        </p:spPr>
      </p:pic>
      <p:pic>
        <p:nvPicPr>
          <p:cNvPr id="29" name="Imagem 28">
            <a:extLst>
              <a:ext uri="{FF2B5EF4-FFF2-40B4-BE49-F238E27FC236}">
                <a16:creationId xmlns:a16="http://schemas.microsoft.com/office/drawing/2014/main" id="{4DA65923-FFF5-4945-95E0-A73254872FD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89" b="48328"/>
          <a:stretch/>
        </p:blipFill>
        <p:spPr>
          <a:xfrm>
            <a:off x="5913682" y="4822451"/>
            <a:ext cx="4946016" cy="1814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2838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152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Algerian</vt:lpstr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15</cp:revision>
  <dcterms:created xsi:type="dcterms:W3CDTF">2020-03-26T18:29:34Z</dcterms:created>
  <dcterms:modified xsi:type="dcterms:W3CDTF">2020-04-03T19:29:47Z</dcterms:modified>
</cp:coreProperties>
</file>