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638697" y="3892377"/>
            <a:ext cx="945806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1º </a:t>
            </a:r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ano 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2º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 de Texto 2">
            <a:extLst>
              <a:ext uri="{FF2B5EF4-FFF2-40B4-BE49-F238E27FC236}">
                <a16:creationId xmlns:a16="http://schemas.microsoft.com/office/drawing/2014/main" id="{E665608B-5800-41D3-A467-B4CC11124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637" y="1859843"/>
            <a:ext cx="11558726" cy="538609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Bef>
                <a:spcPts val="1215"/>
              </a:spcBef>
              <a:spcAft>
                <a:spcPts val="0"/>
              </a:spcAft>
            </a:pPr>
            <a:r>
              <a:rPr lang="pt-PT" sz="1800" b="1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ADULTO</a:t>
            </a:r>
            <a:r>
              <a:rPr lang="pt-PT" sz="18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FAÇA A LEITURA EM VOZ ALTA PARA A CRIANÇA E A AJUDE NAS ATIVIDADES</a:t>
            </a:r>
            <a:endParaRPr lang="pt-B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endParaRPr lang="pt-B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3A58497E-2E20-4CDB-B996-E8733C9845FC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2656" r="12688"/>
          <a:stretch/>
        </p:blipFill>
        <p:spPr bwMode="auto">
          <a:xfrm rot="20222735">
            <a:off x="193360" y="1343163"/>
            <a:ext cx="835511" cy="9093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8EF3120-E194-411D-B544-F5D0AB857AB7}"/>
              </a:ext>
            </a:extLst>
          </p:cNvPr>
          <p:cNvSpPr txBox="1"/>
          <p:nvPr/>
        </p:nvSpPr>
        <p:spPr>
          <a:xfrm>
            <a:off x="362505" y="3528718"/>
            <a:ext cx="1146699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B0610B40-DFC9-4BC5-B2D2-2CA5D282D5B1}"/>
              </a:ext>
            </a:extLst>
          </p:cNvPr>
          <p:cNvSpPr txBox="1"/>
          <p:nvPr/>
        </p:nvSpPr>
        <p:spPr>
          <a:xfrm>
            <a:off x="408373" y="5469513"/>
            <a:ext cx="1146699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652339" y="923853"/>
            <a:ext cx="1385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3200" b="1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2º DIA</a:t>
            </a:r>
            <a:endParaRPr lang="pt-BR" sz="3200" dirty="0"/>
          </a:p>
        </p:txBody>
      </p:sp>
      <p:sp>
        <p:nvSpPr>
          <p:cNvPr id="31" name="Caixa de Texto 2"/>
          <p:cNvSpPr txBox="1">
            <a:spLocks noChangeArrowheads="1"/>
          </p:cNvSpPr>
          <p:nvPr/>
        </p:nvSpPr>
        <p:spPr bwMode="auto">
          <a:xfrm>
            <a:off x="362505" y="2728565"/>
            <a:ext cx="11466990" cy="800153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COM A AJUDA DE UM ADULTO, ESCREVA </a:t>
            </a:r>
            <a:r>
              <a:rPr lang="pt-PT" sz="24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CADERNO OS </a:t>
            </a: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NOMES DE DOIS </a:t>
            </a:r>
            <a:r>
              <a:rPr lang="pt-PT" sz="24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COLEGAS. </a:t>
            </a: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DEPOIS, CIRCULE CADA NOME.</a:t>
            </a:r>
            <a:endParaRPr lang="pt-B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2" name="Caixa de Texto 2"/>
          <p:cNvSpPr txBox="1">
            <a:spLocks noChangeArrowheads="1"/>
          </p:cNvSpPr>
          <p:nvPr/>
        </p:nvSpPr>
        <p:spPr bwMode="auto">
          <a:xfrm>
            <a:off x="408373" y="4631313"/>
            <a:ext cx="11466990" cy="838200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QUE NOME TEM MAIS LETRAS ? PINTE O NOME QUE TEM MENOS LETRAS.</a:t>
            </a:r>
            <a:endParaRPr lang="pt-B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8EF3120-E194-411D-B544-F5D0AB857AB7}"/>
              </a:ext>
            </a:extLst>
          </p:cNvPr>
          <p:cNvSpPr txBox="1"/>
          <p:nvPr/>
        </p:nvSpPr>
        <p:spPr>
          <a:xfrm>
            <a:off x="362505" y="2600359"/>
            <a:ext cx="11466990" cy="36933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aixa de Texto 2"/>
          <p:cNvSpPr txBox="1">
            <a:spLocks noChangeArrowheads="1"/>
          </p:cNvSpPr>
          <p:nvPr/>
        </p:nvSpPr>
        <p:spPr bwMode="auto">
          <a:xfrm>
            <a:off x="362505" y="1527209"/>
            <a:ext cx="11466990" cy="1073150"/>
          </a:xfrm>
          <a:prstGeom prst="round2SameRect">
            <a:avLst/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spcBef>
                <a:spcPts val="500"/>
              </a:spcBef>
              <a:spcAft>
                <a:spcPts val="0"/>
              </a:spcAft>
            </a:pP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pt-PT" sz="2400" dirty="0" smtClean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 SEU CADERNO FAÇA </a:t>
            </a:r>
            <a:r>
              <a:rPr lang="pt-PT" sz="2400" dirty="0">
                <a:solidFill>
                  <a:srgbClr val="231F2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UM DESENHO BEM LEGAL DA SUA TURMA E CIRCULE OS AMIGOS QUE VOCÊ ESCREVEU O NOME DELES NA ATIVIDADE </a:t>
            </a:r>
            <a:endParaRPr lang="pt-BR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pt-P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Imagem 18"/>
          <p:cNvPicPr/>
          <p:nvPr/>
        </p:nvPicPr>
        <p:blipFill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0126" y="5099050"/>
            <a:ext cx="1758950" cy="1510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326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103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Algerian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13</cp:revision>
  <dcterms:created xsi:type="dcterms:W3CDTF">2020-03-26T18:29:34Z</dcterms:created>
  <dcterms:modified xsi:type="dcterms:W3CDTF">2020-04-03T19:23:54Z</dcterms:modified>
</cp:coreProperties>
</file>