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4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88"/>
    <a:srgbClr val="0080A5"/>
    <a:srgbClr val="258DAB"/>
    <a:srgbClr val="3F96B0"/>
    <a:srgbClr val="C86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aixaDeTexto 43">
            <a:extLst>
              <a:ext uri="{FF2B5EF4-FFF2-40B4-BE49-F238E27FC236}">
                <a16:creationId xmlns:a16="http://schemas.microsoft.com/office/drawing/2014/main" id="{55785CBE-A4BB-4F81-8FC2-E74E04B3528A}"/>
              </a:ext>
            </a:extLst>
          </p:cNvPr>
          <p:cNvSpPr txBox="1"/>
          <p:nvPr/>
        </p:nvSpPr>
        <p:spPr>
          <a:xfrm>
            <a:off x="827314" y="2835736"/>
            <a:ext cx="105373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638697" y="3892377"/>
            <a:ext cx="94580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Língua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2º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3º dia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252C121-1285-4539-8A32-34B856AFA7A3}"/>
              </a:ext>
            </a:extLst>
          </p:cNvPr>
          <p:cNvGrpSpPr/>
          <p:nvPr/>
        </p:nvGrpSpPr>
        <p:grpSpPr>
          <a:xfrm>
            <a:off x="0" y="-903767"/>
            <a:ext cx="13475251" cy="3527949"/>
            <a:chOff x="0" y="-903767"/>
            <a:chExt cx="13475251" cy="3527949"/>
          </a:xfrm>
        </p:grpSpPr>
        <p:grpSp>
          <p:nvGrpSpPr>
            <p:cNvPr id="28" name="Agrupar 27">
              <a:extLst>
                <a:ext uri="{FF2B5EF4-FFF2-40B4-BE49-F238E27FC236}">
                  <a16:creationId xmlns:a16="http://schemas.microsoft.com/office/drawing/2014/main" id="{10315286-9EF2-4264-B3AA-24CBC5880BD3}"/>
                </a:ext>
              </a:extLst>
            </p:cNvPr>
            <p:cNvGrpSpPr/>
            <p:nvPr/>
          </p:nvGrpSpPr>
          <p:grpSpPr>
            <a:xfrm>
              <a:off x="0" y="-3"/>
              <a:ext cx="12191999" cy="2503438"/>
              <a:chOff x="0" y="-1"/>
              <a:chExt cx="12293082" cy="2503438"/>
            </a:xfrm>
          </p:grpSpPr>
          <p:sp>
            <p:nvSpPr>
              <p:cNvPr id="22" name="Meio-quadro 21">
                <a:extLst>
                  <a:ext uri="{FF2B5EF4-FFF2-40B4-BE49-F238E27FC236}">
                    <a16:creationId xmlns:a16="http://schemas.microsoft.com/office/drawing/2014/main" id="{2386FA7D-ED91-41C7-8529-CB099B50D138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" name="Agrupar 9">
                <a:extLst>
                  <a:ext uri="{FF2B5EF4-FFF2-40B4-BE49-F238E27FC236}">
                    <a16:creationId xmlns:a16="http://schemas.microsoft.com/office/drawing/2014/main" id="{1B2B1014-05C9-4961-A89C-A076AB37B73E}"/>
                  </a:ext>
                </a:extLst>
              </p:cNvPr>
              <p:cNvGrpSpPr/>
              <p:nvPr/>
            </p:nvGrpSpPr>
            <p:grpSpPr>
              <a:xfrm>
                <a:off x="0" y="-1"/>
                <a:ext cx="6585857" cy="881744"/>
                <a:chOff x="0" y="-1"/>
                <a:chExt cx="6585857" cy="1175658"/>
              </a:xfrm>
            </p:grpSpPr>
            <p:sp>
              <p:nvSpPr>
                <p:cNvPr id="6" name="Paralelogramo 5">
                  <a:extLst>
                    <a:ext uri="{FF2B5EF4-FFF2-40B4-BE49-F238E27FC236}">
                      <a16:creationId xmlns:a16="http://schemas.microsoft.com/office/drawing/2014/main" id="{1FF52ECB-52F4-4A5B-BE3A-756D33F7C10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9" name="Retângulo 8">
                  <a:extLst>
                    <a:ext uri="{FF2B5EF4-FFF2-40B4-BE49-F238E27FC236}">
                      <a16:creationId xmlns:a16="http://schemas.microsoft.com/office/drawing/2014/main" id="{9B6ED52D-0C9D-45CA-A869-98D9598BF12C}"/>
                    </a:ext>
                  </a:extLst>
                </p:cNvPr>
                <p:cNvSpPr/>
                <p:nvPr/>
              </p:nvSpPr>
              <p:spPr>
                <a:xfrm>
                  <a:off x="0" y="-1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6" name="Agrupar 15">
                <a:extLst>
                  <a:ext uri="{FF2B5EF4-FFF2-40B4-BE49-F238E27FC236}">
                    <a16:creationId xmlns:a16="http://schemas.microsoft.com/office/drawing/2014/main" id="{2A60ACC0-C683-44AF-A1F6-CDB997E76731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3" name="Paralelogramo 12">
                  <a:extLst>
                    <a:ext uri="{FF2B5EF4-FFF2-40B4-BE49-F238E27FC236}">
                      <a16:creationId xmlns:a16="http://schemas.microsoft.com/office/drawing/2014/main" id="{EF058F88-E176-49B1-B820-8924D64B40DE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5" name="Retângulo 14">
                  <a:extLst>
                    <a:ext uri="{FF2B5EF4-FFF2-40B4-BE49-F238E27FC236}">
                      <a16:creationId xmlns:a16="http://schemas.microsoft.com/office/drawing/2014/main" id="{ED7A6748-AD65-481B-9CFD-F57AAA4C8E85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3" name="Seta: Pentágono 22">
                <a:extLst>
                  <a:ext uri="{FF2B5EF4-FFF2-40B4-BE49-F238E27FC236}">
                    <a16:creationId xmlns:a16="http://schemas.microsoft.com/office/drawing/2014/main" id="{51CBF7FF-007A-44A7-9CC5-6B2EED64A36F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5" name="Triângulo isósceles 24">
                <a:extLst>
                  <a:ext uri="{FF2B5EF4-FFF2-40B4-BE49-F238E27FC236}">
                    <a16:creationId xmlns:a16="http://schemas.microsoft.com/office/drawing/2014/main" id="{DA00C51D-8223-4351-AB2C-B896C5F3B95F}"/>
                  </a:ext>
                </a:extLst>
              </p:cNvPr>
              <p:cNvSpPr/>
              <p:nvPr/>
            </p:nvSpPr>
            <p:spPr>
              <a:xfrm>
                <a:off x="7186444" y="1283904"/>
                <a:ext cx="1334281" cy="479579"/>
              </a:xfrm>
              <a:prstGeom prst="triangle">
                <a:avLst>
                  <a:gd name="adj" fmla="val 5316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6" name="Paralelogramo 25">
                <a:extLst>
                  <a:ext uri="{FF2B5EF4-FFF2-40B4-BE49-F238E27FC236}">
                    <a16:creationId xmlns:a16="http://schemas.microsoft.com/office/drawing/2014/main" id="{524C9A7F-08A8-4823-B028-63CF094F482E}"/>
                  </a:ext>
                </a:extLst>
              </p:cNvPr>
              <p:cNvSpPr/>
              <p:nvPr/>
            </p:nvSpPr>
            <p:spPr>
              <a:xfrm flipH="1">
                <a:off x="7053940" y="1763208"/>
                <a:ext cx="5148944" cy="740229"/>
              </a:xfrm>
              <a:prstGeom prst="parallelogram">
                <a:avLst>
                  <a:gd name="adj" fmla="val 85030"/>
                </a:avLst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" name="Retângulo 26">
                <a:extLst>
                  <a:ext uri="{FF2B5EF4-FFF2-40B4-BE49-F238E27FC236}">
                    <a16:creationId xmlns:a16="http://schemas.microsoft.com/office/drawing/2014/main" id="{AC2770FC-625C-46B8-9179-34D7EB4D1404}"/>
                  </a:ext>
                </a:extLst>
              </p:cNvPr>
              <p:cNvSpPr/>
              <p:nvPr/>
            </p:nvSpPr>
            <p:spPr>
              <a:xfrm>
                <a:off x="11430004" y="1763208"/>
                <a:ext cx="863078" cy="740229"/>
              </a:xfrm>
              <a:prstGeom prst="rect">
                <a:avLst/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pic>
          <p:nvPicPr>
            <p:cNvPr id="46" name="Imagem 45">
              <a:extLst>
                <a:ext uri="{FF2B5EF4-FFF2-40B4-BE49-F238E27FC236}">
                  <a16:creationId xmlns:a16="http://schemas.microsoft.com/office/drawing/2014/main" id="{203484A5-EEA3-419F-8956-224D1C7F54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9067" y="-272879"/>
              <a:ext cx="6136184" cy="2897061"/>
            </a:xfrm>
            <a:prstGeom prst="rect">
              <a:avLst/>
            </a:prstGeom>
          </p:spPr>
        </p:pic>
        <p:sp>
          <p:nvSpPr>
            <p:cNvPr id="24" name="Triângulo Retângulo 23">
              <a:extLst>
                <a:ext uri="{FF2B5EF4-FFF2-40B4-BE49-F238E27FC236}">
                  <a16:creationId xmlns:a16="http://schemas.microsoft.com/office/drawing/2014/main" id="{5C406976-F92B-44B9-8D29-4DEB44D4D631}"/>
                </a:ext>
              </a:extLst>
            </p:cNvPr>
            <p:cNvSpPr/>
            <p:nvPr/>
          </p:nvSpPr>
          <p:spPr>
            <a:xfrm rot="18903924">
              <a:off x="6912578" y="-903767"/>
              <a:ext cx="1783396" cy="181710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19718E62-4DBA-4A9A-B2E9-05E679656FF5}"/>
              </a:ext>
            </a:extLst>
          </p:cNvPr>
          <p:cNvGrpSpPr/>
          <p:nvPr/>
        </p:nvGrpSpPr>
        <p:grpSpPr>
          <a:xfrm rot="10800000">
            <a:off x="-1" y="5343536"/>
            <a:ext cx="12203574" cy="2297043"/>
            <a:chOff x="-11575" y="-781688"/>
            <a:chExt cx="12203574" cy="2547712"/>
          </a:xfrm>
        </p:grpSpPr>
        <p:grpSp>
          <p:nvGrpSpPr>
            <p:cNvPr id="105" name="Agrupar 104">
              <a:extLst>
                <a:ext uri="{FF2B5EF4-FFF2-40B4-BE49-F238E27FC236}">
                  <a16:creationId xmlns:a16="http://schemas.microsoft.com/office/drawing/2014/main" id="{98920840-2848-4A82-8CD7-4104DA275670}"/>
                </a:ext>
              </a:extLst>
            </p:cNvPr>
            <p:cNvGrpSpPr/>
            <p:nvPr/>
          </p:nvGrpSpPr>
          <p:grpSpPr>
            <a:xfrm>
              <a:off x="-11575" y="-12841"/>
              <a:ext cx="12203574" cy="1778865"/>
              <a:chOff x="-11671" y="-12839"/>
              <a:chExt cx="12304753" cy="1778865"/>
            </a:xfrm>
          </p:grpSpPr>
          <p:sp>
            <p:nvSpPr>
              <p:cNvPr id="108" name="Meio-quadro 107">
                <a:extLst>
                  <a:ext uri="{FF2B5EF4-FFF2-40B4-BE49-F238E27FC236}">
                    <a16:creationId xmlns:a16="http://schemas.microsoft.com/office/drawing/2014/main" id="{FA57CBFD-5DB0-4A9B-A966-861E4976AFB5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9" name="Agrupar 108">
                <a:extLst>
                  <a:ext uri="{FF2B5EF4-FFF2-40B4-BE49-F238E27FC236}">
                    <a16:creationId xmlns:a16="http://schemas.microsoft.com/office/drawing/2014/main" id="{8B8051CF-03D3-4485-AA5B-66A5C5E41601}"/>
                  </a:ext>
                </a:extLst>
              </p:cNvPr>
              <p:cNvGrpSpPr/>
              <p:nvPr/>
            </p:nvGrpSpPr>
            <p:grpSpPr>
              <a:xfrm>
                <a:off x="-11671" y="-12839"/>
                <a:ext cx="6585857" cy="911286"/>
                <a:chOff x="-11671" y="-17118"/>
                <a:chExt cx="6585857" cy="1215046"/>
              </a:xfrm>
            </p:grpSpPr>
            <p:sp>
              <p:nvSpPr>
                <p:cNvPr id="117" name="Paralelogramo 116">
                  <a:extLst>
                    <a:ext uri="{FF2B5EF4-FFF2-40B4-BE49-F238E27FC236}">
                      <a16:creationId xmlns:a16="http://schemas.microsoft.com/office/drawing/2014/main" id="{97746DB6-83D2-4F28-9DC0-84FAA89F8941}"/>
                    </a:ext>
                  </a:extLst>
                </p:cNvPr>
                <p:cNvSpPr/>
                <p:nvPr/>
              </p:nvSpPr>
              <p:spPr>
                <a:xfrm>
                  <a:off x="-11671" y="22271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8" name="Retângulo 117">
                  <a:extLst>
                    <a:ext uri="{FF2B5EF4-FFF2-40B4-BE49-F238E27FC236}">
                      <a16:creationId xmlns:a16="http://schemas.microsoft.com/office/drawing/2014/main" id="{41E2DC74-B9EB-4DB0-BC28-573BE64E9D0C}"/>
                    </a:ext>
                  </a:extLst>
                </p:cNvPr>
                <p:cNvSpPr/>
                <p:nvPr/>
              </p:nvSpPr>
              <p:spPr>
                <a:xfrm>
                  <a:off x="0" y="-17118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  <p:grpSp>
            <p:nvGrpSpPr>
              <p:cNvPr id="110" name="Agrupar 109">
                <a:extLst>
                  <a:ext uri="{FF2B5EF4-FFF2-40B4-BE49-F238E27FC236}">
                    <a16:creationId xmlns:a16="http://schemas.microsoft.com/office/drawing/2014/main" id="{B55E7A0B-E3A1-4E40-9188-F99137C6F4CD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15" name="Paralelogramo 114">
                  <a:extLst>
                    <a:ext uri="{FF2B5EF4-FFF2-40B4-BE49-F238E27FC236}">
                      <a16:creationId xmlns:a16="http://schemas.microsoft.com/office/drawing/2014/main" id="{9777D48A-FAAF-4EC5-B621-92A80AE06231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6" name="Retângulo 115">
                  <a:extLst>
                    <a:ext uri="{FF2B5EF4-FFF2-40B4-BE49-F238E27FC236}">
                      <a16:creationId xmlns:a16="http://schemas.microsoft.com/office/drawing/2014/main" id="{5C289AB7-000E-45C2-B458-721E9FA77404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111" name="Seta: Pentágono 110">
                <a:extLst>
                  <a:ext uri="{FF2B5EF4-FFF2-40B4-BE49-F238E27FC236}">
                    <a16:creationId xmlns:a16="http://schemas.microsoft.com/office/drawing/2014/main" id="{FC2164E7-C9EF-4BCD-B360-3557257FFFDB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12" name="Triângulo isósceles 111">
                <a:extLst>
                  <a:ext uri="{FF2B5EF4-FFF2-40B4-BE49-F238E27FC236}">
                    <a16:creationId xmlns:a16="http://schemas.microsoft.com/office/drawing/2014/main" id="{EC66D237-EE91-4F2C-B03B-676FB1555543}"/>
                  </a:ext>
                </a:extLst>
              </p:cNvPr>
              <p:cNvSpPr/>
              <p:nvPr/>
            </p:nvSpPr>
            <p:spPr>
              <a:xfrm>
                <a:off x="7186442" y="1231324"/>
                <a:ext cx="1334281" cy="532160"/>
              </a:xfrm>
              <a:prstGeom prst="triangle">
                <a:avLst>
                  <a:gd name="adj" fmla="val 3773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07" name="Triângulo Retângulo 106">
              <a:extLst>
                <a:ext uri="{FF2B5EF4-FFF2-40B4-BE49-F238E27FC236}">
                  <a16:creationId xmlns:a16="http://schemas.microsoft.com/office/drawing/2014/main" id="{4C14AD47-C44C-477A-BD00-D822D9895548}"/>
                </a:ext>
              </a:extLst>
            </p:cNvPr>
            <p:cNvSpPr/>
            <p:nvPr/>
          </p:nvSpPr>
          <p:spPr>
            <a:xfrm rot="19181117">
              <a:off x="6939557" y="-781688"/>
              <a:ext cx="1659617" cy="160567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tângulo: Cantos Arredondados 36">
            <a:extLst>
              <a:ext uri="{FF2B5EF4-FFF2-40B4-BE49-F238E27FC236}">
                <a16:creationId xmlns:a16="http://schemas.microsoft.com/office/drawing/2014/main" id="{B161D9EA-11CE-41D9-83F7-CAE6AA9A4FF1}"/>
              </a:ext>
            </a:extLst>
          </p:cNvPr>
          <p:cNvSpPr/>
          <p:nvPr/>
        </p:nvSpPr>
        <p:spPr>
          <a:xfrm>
            <a:off x="2813859" y="3039927"/>
            <a:ext cx="5897880" cy="3040380"/>
          </a:xfrm>
          <a:prstGeom prst="roundRect">
            <a:avLst/>
          </a:prstGeom>
          <a:solidFill>
            <a:srgbClr val="006A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5CC0827-7393-4DD2-8FA1-528AF10E563B}"/>
              </a:ext>
            </a:extLst>
          </p:cNvPr>
          <p:cNvSpPr txBox="1"/>
          <p:nvPr/>
        </p:nvSpPr>
        <p:spPr>
          <a:xfrm>
            <a:off x="252279" y="2617048"/>
            <a:ext cx="11558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LEIA, FECHE OS OLHOS E IMAGINE...</a:t>
            </a:r>
          </a:p>
        </p:txBody>
      </p:sp>
      <p:grpSp>
        <p:nvGrpSpPr>
          <p:cNvPr id="35" name="Agrupar 34">
            <a:extLst>
              <a:ext uri="{FF2B5EF4-FFF2-40B4-BE49-F238E27FC236}">
                <a16:creationId xmlns:a16="http://schemas.microsoft.com/office/drawing/2014/main" id="{F7C1F41C-5112-48EA-8838-50FF81BC8DCF}"/>
              </a:ext>
            </a:extLst>
          </p:cNvPr>
          <p:cNvGrpSpPr/>
          <p:nvPr/>
        </p:nvGrpSpPr>
        <p:grpSpPr>
          <a:xfrm>
            <a:off x="107775" y="1075857"/>
            <a:ext cx="11113600" cy="1378909"/>
            <a:chOff x="107775" y="1244533"/>
            <a:chExt cx="11113600" cy="1378909"/>
          </a:xfrm>
        </p:grpSpPr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A1756510-F23B-4BB0-8CE4-112E17FF2203}"/>
                </a:ext>
              </a:extLst>
            </p:cNvPr>
            <p:cNvSpPr/>
            <p:nvPr/>
          </p:nvSpPr>
          <p:spPr>
            <a:xfrm>
              <a:off x="316637" y="1700112"/>
              <a:ext cx="10904738" cy="923330"/>
            </a:xfrm>
            <a:prstGeom prst="rect">
              <a:avLst/>
            </a:prstGeom>
            <a:ln w="19050">
              <a:solidFill>
                <a:schemeClr val="tx1"/>
              </a:solidFill>
              <a:prstDash val="dash"/>
            </a:ln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pt-PT" dirty="0">
                  <a:solidFill>
                    <a:srgbClr val="231F2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            ADULTO, CONVERSE SOBRE SONHOS, SONHOS QUE SONHAMOS DURANTE O SONO E               	SONHOS QUE "SONHAMOS ACORDADOS". DEIXE QUE AS CRIANÇAS FALEM SOBRE SEUS SONHOS.</a:t>
              </a:r>
              <a:endParaRPr lang="pt-BR" sz="1100" dirty="0"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pic>
          <p:nvPicPr>
            <p:cNvPr id="34" name="Imagem 33">
              <a:extLst>
                <a:ext uri="{FF2B5EF4-FFF2-40B4-BE49-F238E27FC236}">
                  <a16:creationId xmlns:a16="http://schemas.microsoft.com/office/drawing/2014/main" id="{F545A837-6F41-41CE-9077-A72EDD4701FE}"/>
                </a:ext>
              </a:extLst>
            </p:cNvPr>
            <p:cNvPicPr/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711617">
              <a:off x="107775" y="1244533"/>
              <a:ext cx="941621" cy="96582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6" name="Caixa de Texto 2">
            <a:extLst>
              <a:ext uri="{FF2B5EF4-FFF2-40B4-BE49-F238E27FC236}">
                <a16:creationId xmlns:a16="http://schemas.microsoft.com/office/drawing/2014/main" id="{A5B277BE-39DC-421B-8A1F-D220EB565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6756" y="3194879"/>
            <a:ext cx="5524500" cy="27127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pt-PT" sz="18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SONHEI COM A MINHA IMAGINAÇÃO.</a:t>
            </a:r>
            <a:endParaRPr lang="pt-BR" sz="11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PT" sz="18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QUANDO ACORDEI, VI QUE ERA SÓ UM PÉ DE UMBU. MAS NÃO ERA UM PÉ DE UMBU QUALQUER.</a:t>
            </a:r>
            <a:endParaRPr lang="pt-BR" sz="11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PT" sz="18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ERA O MEU PÉ DE UMBU DO QUINTAL DA MINHA INFÂNCIA.</a:t>
            </a:r>
            <a:endParaRPr lang="pt-BR" sz="11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PT" sz="18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CHEGUEI MAIS PERTO E DESCOBRI QUE NÃO ERA UM PÉ DE UMBU. ERA UM PÉ DE IMAGINAÇÃO!</a:t>
            </a:r>
            <a:endParaRPr lang="pt-BR" sz="110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9F5B8E85-667E-4298-9558-E9A3EAC2CEB5}"/>
              </a:ext>
            </a:extLst>
          </p:cNvPr>
          <p:cNvSpPr txBox="1"/>
          <p:nvPr/>
        </p:nvSpPr>
        <p:spPr>
          <a:xfrm>
            <a:off x="252279" y="6141281"/>
            <a:ext cx="11558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OBSERVE O FRAGMENTO DE TEXTO ACIMA. </a:t>
            </a:r>
            <a:r>
              <a:rPr lang="pt-B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COPIE-O EM SEU CADERNO E PINTE </a:t>
            </a:r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TODOS OS SINAIS DE PONTUAÇÃO QUE VOCÊ ENCONTRAR.</a:t>
            </a:r>
          </a:p>
        </p:txBody>
      </p:sp>
      <p:pic>
        <p:nvPicPr>
          <p:cNvPr id="40" name="Imagem 39">
            <a:extLst>
              <a:ext uri="{FF2B5EF4-FFF2-40B4-BE49-F238E27FC236}">
                <a16:creationId xmlns:a16="http://schemas.microsoft.com/office/drawing/2014/main" id="{0217D508-DDD1-46CE-9B42-C9D19CF7C5D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68" t="503" r="1314" b="6479"/>
          <a:stretch/>
        </p:blipFill>
        <p:spPr>
          <a:xfrm>
            <a:off x="9258141" y="3344267"/>
            <a:ext cx="2258011" cy="2258011"/>
          </a:xfrm>
          <a:prstGeom prst="ellipse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4718258" y="827589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28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3º DIA</a:t>
            </a:r>
            <a:br>
              <a:rPr lang="pt-PT" sz="28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63937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5CC0827-7393-4DD2-8FA1-528AF10E563B}"/>
              </a:ext>
            </a:extLst>
          </p:cNvPr>
          <p:cNvSpPr txBox="1"/>
          <p:nvPr/>
        </p:nvSpPr>
        <p:spPr>
          <a:xfrm>
            <a:off x="225646" y="1496795"/>
            <a:ext cx="11558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LEIA O QUADRO E </a:t>
            </a:r>
            <a:r>
              <a:rPr lang="pt-B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RESPONDA EM SEU CADERNO.</a:t>
            </a:r>
            <a:endParaRPr lang="pt-B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Agrupar 18">
            <a:extLst>
              <a:ext uri="{FF2B5EF4-FFF2-40B4-BE49-F238E27FC236}">
                <a16:creationId xmlns:a16="http://schemas.microsoft.com/office/drawing/2014/main" id="{08B9AA7B-D70B-4B3C-8828-E445BF025485}"/>
              </a:ext>
            </a:extLst>
          </p:cNvPr>
          <p:cNvGrpSpPr/>
          <p:nvPr/>
        </p:nvGrpSpPr>
        <p:grpSpPr>
          <a:xfrm>
            <a:off x="1921847" y="1994833"/>
            <a:ext cx="7452972" cy="4720595"/>
            <a:chOff x="2720838" y="2329058"/>
            <a:chExt cx="5269865" cy="4297680"/>
          </a:xfrm>
        </p:grpSpPr>
        <p:sp>
          <p:nvSpPr>
            <p:cNvPr id="29" name="Freeform 1871">
              <a:extLst>
                <a:ext uri="{FF2B5EF4-FFF2-40B4-BE49-F238E27FC236}">
                  <a16:creationId xmlns:a16="http://schemas.microsoft.com/office/drawing/2014/main" id="{64376BDB-AB03-47AC-A4C7-34FA487C7E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0838" y="2329058"/>
              <a:ext cx="5269865" cy="4297680"/>
            </a:xfrm>
            <a:custGeom>
              <a:avLst/>
              <a:gdLst>
                <a:gd name="T0" fmla="+- 0 10498 2234"/>
                <a:gd name="T1" fmla="*/ T0 w 8500"/>
                <a:gd name="T2" fmla="+- 0 944 944"/>
                <a:gd name="T3" fmla="*/ 944 h 6768"/>
                <a:gd name="T4" fmla="+- 0 2470 2234"/>
                <a:gd name="T5" fmla="*/ T4 w 8500"/>
                <a:gd name="T6" fmla="+- 0 982 944"/>
                <a:gd name="T7" fmla="*/ 982 h 6768"/>
                <a:gd name="T8" fmla="+- 0 2334 2234"/>
                <a:gd name="T9" fmla="*/ T8 w 8500"/>
                <a:gd name="T10" fmla="+- 0 985 944"/>
                <a:gd name="T11" fmla="*/ 985 h 6768"/>
                <a:gd name="T12" fmla="+- 0 2264 2234"/>
                <a:gd name="T13" fmla="*/ T12 w 8500"/>
                <a:gd name="T14" fmla="+- 0 1012 944"/>
                <a:gd name="T15" fmla="*/ 1012 h 6768"/>
                <a:gd name="T16" fmla="+- 0 2238 2234"/>
                <a:gd name="T17" fmla="*/ T16 w 8500"/>
                <a:gd name="T18" fmla="+- 0 1083 944"/>
                <a:gd name="T19" fmla="*/ 1083 h 6768"/>
                <a:gd name="T20" fmla="+- 0 2234 2234"/>
                <a:gd name="T21" fmla="*/ T20 w 8500"/>
                <a:gd name="T22" fmla="+- 0 1222 944"/>
                <a:gd name="T23" fmla="*/ 1222 h 6768"/>
                <a:gd name="T24" fmla="+- 0 2301 2234"/>
                <a:gd name="T25" fmla="*/ T24 w 8500"/>
                <a:gd name="T26" fmla="+- 0 7436 944"/>
                <a:gd name="T27" fmla="*/ 7436 h 6768"/>
                <a:gd name="T28" fmla="+- 0 2305 2234"/>
                <a:gd name="T29" fmla="*/ T28 w 8500"/>
                <a:gd name="T30" fmla="+- 0 7575 944"/>
                <a:gd name="T31" fmla="*/ 7575 h 6768"/>
                <a:gd name="T32" fmla="+- 0 2331 2234"/>
                <a:gd name="T33" fmla="*/ T32 w 8500"/>
                <a:gd name="T34" fmla="+- 0 7646 944"/>
                <a:gd name="T35" fmla="*/ 7646 h 6768"/>
                <a:gd name="T36" fmla="+- 0 2401 2234"/>
                <a:gd name="T37" fmla="*/ T36 w 8500"/>
                <a:gd name="T38" fmla="+- 0 7672 944"/>
                <a:gd name="T39" fmla="*/ 7672 h 6768"/>
                <a:gd name="T40" fmla="+- 0 2537 2234"/>
                <a:gd name="T41" fmla="*/ T40 w 8500"/>
                <a:gd name="T42" fmla="+- 0 7676 944"/>
                <a:gd name="T43" fmla="*/ 7676 h 6768"/>
                <a:gd name="T44" fmla="+- 0 10456 2234"/>
                <a:gd name="T45" fmla="*/ T44 w 8500"/>
                <a:gd name="T46" fmla="+- 0 7712 944"/>
                <a:gd name="T47" fmla="*/ 7712 h 6768"/>
                <a:gd name="T48" fmla="+- 0 10593 2234"/>
                <a:gd name="T49" fmla="*/ T48 w 8500"/>
                <a:gd name="T50" fmla="+- 0 7709 944"/>
                <a:gd name="T51" fmla="*/ 7709 h 6768"/>
                <a:gd name="T52" fmla="+- 0 10663 2234"/>
                <a:gd name="T53" fmla="*/ T52 w 8500"/>
                <a:gd name="T54" fmla="+- 0 7682 944"/>
                <a:gd name="T55" fmla="*/ 7682 h 6768"/>
                <a:gd name="T56" fmla="+- 0 10689 2234"/>
                <a:gd name="T57" fmla="*/ T56 w 8500"/>
                <a:gd name="T58" fmla="+- 0 7611 944"/>
                <a:gd name="T59" fmla="*/ 7611 h 6768"/>
                <a:gd name="T60" fmla="+- 0 10692 2234"/>
                <a:gd name="T61" fmla="*/ T60 w 8500"/>
                <a:gd name="T62" fmla="+- 0 7472 944"/>
                <a:gd name="T63" fmla="*/ 7472 h 6768"/>
                <a:gd name="T64" fmla="+- 0 10734 2234"/>
                <a:gd name="T65" fmla="*/ T64 w 8500"/>
                <a:gd name="T66" fmla="+- 0 1185 944"/>
                <a:gd name="T67" fmla="*/ 1185 h 6768"/>
                <a:gd name="T68" fmla="+- 0 10730 2234"/>
                <a:gd name="T69" fmla="*/ T68 w 8500"/>
                <a:gd name="T70" fmla="+- 0 1046 944"/>
                <a:gd name="T71" fmla="*/ 1046 h 6768"/>
                <a:gd name="T72" fmla="+- 0 10705 2234"/>
                <a:gd name="T73" fmla="*/ T72 w 8500"/>
                <a:gd name="T74" fmla="+- 0 974 944"/>
                <a:gd name="T75" fmla="*/ 974 h 6768"/>
                <a:gd name="T76" fmla="+- 0 10635 2234"/>
                <a:gd name="T77" fmla="*/ T76 w 8500"/>
                <a:gd name="T78" fmla="+- 0 948 944"/>
                <a:gd name="T79" fmla="*/ 948 h 6768"/>
                <a:gd name="T80" fmla="+- 0 10498 2234"/>
                <a:gd name="T81" fmla="*/ T80 w 8500"/>
                <a:gd name="T82" fmla="+- 0 944 944"/>
                <a:gd name="T83" fmla="*/ 944 h 676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8500" h="6768">
                  <a:moveTo>
                    <a:pt x="8264" y="0"/>
                  </a:moveTo>
                  <a:lnTo>
                    <a:pt x="236" y="38"/>
                  </a:lnTo>
                  <a:lnTo>
                    <a:pt x="100" y="41"/>
                  </a:lnTo>
                  <a:lnTo>
                    <a:pt x="30" y="68"/>
                  </a:lnTo>
                  <a:lnTo>
                    <a:pt x="4" y="139"/>
                  </a:lnTo>
                  <a:lnTo>
                    <a:pt x="0" y="278"/>
                  </a:lnTo>
                  <a:lnTo>
                    <a:pt x="67" y="6492"/>
                  </a:lnTo>
                  <a:lnTo>
                    <a:pt x="71" y="6631"/>
                  </a:lnTo>
                  <a:lnTo>
                    <a:pt x="97" y="6702"/>
                  </a:lnTo>
                  <a:lnTo>
                    <a:pt x="167" y="6728"/>
                  </a:lnTo>
                  <a:lnTo>
                    <a:pt x="303" y="6732"/>
                  </a:lnTo>
                  <a:lnTo>
                    <a:pt x="8222" y="6768"/>
                  </a:lnTo>
                  <a:lnTo>
                    <a:pt x="8359" y="6765"/>
                  </a:lnTo>
                  <a:lnTo>
                    <a:pt x="8429" y="6738"/>
                  </a:lnTo>
                  <a:lnTo>
                    <a:pt x="8455" y="6667"/>
                  </a:lnTo>
                  <a:lnTo>
                    <a:pt x="8458" y="6528"/>
                  </a:lnTo>
                  <a:lnTo>
                    <a:pt x="8500" y="241"/>
                  </a:lnTo>
                  <a:lnTo>
                    <a:pt x="8496" y="102"/>
                  </a:lnTo>
                  <a:lnTo>
                    <a:pt x="8471" y="30"/>
                  </a:lnTo>
                  <a:lnTo>
                    <a:pt x="8401" y="4"/>
                  </a:lnTo>
                  <a:lnTo>
                    <a:pt x="8264" y="0"/>
                  </a:lnTo>
                  <a:close/>
                </a:path>
              </a:pathLst>
            </a:custGeom>
            <a:solidFill>
              <a:srgbClr val="006A88"/>
            </a:solidFill>
            <a:ln w="9525">
              <a:noFill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 dirty="0"/>
            </a:p>
          </p:txBody>
        </p:sp>
        <p:sp>
          <p:nvSpPr>
            <p:cNvPr id="30" name="Freeform 1870">
              <a:extLst>
                <a:ext uri="{FF2B5EF4-FFF2-40B4-BE49-F238E27FC236}">
                  <a16:creationId xmlns:a16="http://schemas.microsoft.com/office/drawing/2014/main" id="{4CEA7EB0-FE4F-43A2-ADA1-C14814EFBB2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4028" y="2511938"/>
              <a:ext cx="2362200" cy="752475"/>
            </a:xfrm>
            <a:custGeom>
              <a:avLst/>
              <a:gdLst>
                <a:gd name="T0" fmla="+- 0 2591 2435"/>
                <a:gd name="T1" fmla="*/ T0 w 4650"/>
                <a:gd name="T2" fmla="+- 0 1231 1231"/>
                <a:gd name="T3" fmla="*/ 1231 h 1185"/>
                <a:gd name="T4" fmla="+- 0 2501 2435"/>
                <a:gd name="T5" fmla="*/ T4 w 4650"/>
                <a:gd name="T6" fmla="+- 0 1232 1231"/>
                <a:gd name="T7" fmla="*/ 1232 h 1185"/>
                <a:gd name="T8" fmla="+- 0 2454 2435"/>
                <a:gd name="T9" fmla="*/ T8 w 4650"/>
                <a:gd name="T10" fmla="+- 0 1239 1231"/>
                <a:gd name="T11" fmla="*/ 1239 h 1185"/>
                <a:gd name="T12" fmla="+- 0 2437 2435"/>
                <a:gd name="T13" fmla="*/ T12 w 4650"/>
                <a:gd name="T14" fmla="+- 0 1255 1231"/>
                <a:gd name="T15" fmla="*/ 1255 h 1185"/>
                <a:gd name="T16" fmla="+- 0 2435 2435"/>
                <a:gd name="T17" fmla="*/ T16 w 4650"/>
                <a:gd name="T18" fmla="+- 0 1288 1231"/>
                <a:gd name="T19" fmla="*/ 1288 h 1185"/>
                <a:gd name="T20" fmla="+- 0 2473 2435"/>
                <a:gd name="T21" fmla="*/ T20 w 4650"/>
                <a:gd name="T22" fmla="+- 0 2353 1231"/>
                <a:gd name="T23" fmla="*/ 2353 h 1185"/>
                <a:gd name="T24" fmla="+- 0 2476 2435"/>
                <a:gd name="T25" fmla="*/ T24 w 4650"/>
                <a:gd name="T26" fmla="+- 0 2386 1231"/>
                <a:gd name="T27" fmla="*/ 2386 h 1185"/>
                <a:gd name="T28" fmla="+- 0 2493 2435"/>
                <a:gd name="T29" fmla="*/ T28 w 4650"/>
                <a:gd name="T30" fmla="+- 0 2402 1231"/>
                <a:gd name="T31" fmla="*/ 2402 h 1185"/>
                <a:gd name="T32" fmla="+- 0 2539 2435"/>
                <a:gd name="T33" fmla="*/ T32 w 4650"/>
                <a:gd name="T34" fmla="+- 0 2409 1231"/>
                <a:gd name="T35" fmla="*/ 2409 h 1185"/>
                <a:gd name="T36" fmla="+- 0 6947 2435"/>
                <a:gd name="T37" fmla="*/ T36 w 4650"/>
                <a:gd name="T38" fmla="+- 0 2416 1231"/>
                <a:gd name="T39" fmla="*/ 2416 h 1185"/>
                <a:gd name="T40" fmla="+- 0 6988 2435"/>
                <a:gd name="T41" fmla="*/ T40 w 4650"/>
                <a:gd name="T42" fmla="+- 0 2410 1231"/>
                <a:gd name="T43" fmla="*/ 2410 h 1185"/>
                <a:gd name="T44" fmla="+- 0 7011 2435"/>
                <a:gd name="T45" fmla="*/ T44 w 4650"/>
                <a:gd name="T46" fmla="+- 0 2393 1231"/>
                <a:gd name="T47" fmla="*/ 2393 h 1185"/>
                <a:gd name="T48" fmla="+- 0 7029 2435"/>
                <a:gd name="T49" fmla="*/ T48 w 4650"/>
                <a:gd name="T50" fmla="+- 0 2359 1231"/>
                <a:gd name="T51" fmla="*/ 2359 h 1185"/>
                <a:gd name="T52" fmla="+- 0 7084 2435"/>
                <a:gd name="T53" fmla="*/ T52 w 4650"/>
                <a:gd name="T54" fmla="+- 0 1299 1231"/>
                <a:gd name="T55" fmla="*/ 1299 h 1185"/>
                <a:gd name="T56" fmla="+- 0 7082 2435"/>
                <a:gd name="T57" fmla="*/ T56 w 4650"/>
                <a:gd name="T58" fmla="+- 0 1266 1231"/>
                <a:gd name="T59" fmla="*/ 1266 h 1185"/>
                <a:gd name="T60" fmla="+- 0 7065 2435"/>
                <a:gd name="T61" fmla="*/ T60 w 4650"/>
                <a:gd name="T62" fmla="+- 0 1249 1231"/>
                <a:gd name="T63" fmla="*/ 1249 h 1185"/>
                <a:gd name="T64" fmla="+- 0 7018 2435"/>
                <a:gd name="T65" fmla="*/ T64 w 4650"/>
                <a:gd name="T66" fmla="+- 0 1243 1231"/>
                <a:gd name="T67" fmla="*/ 1243 h 1185"/>
                <a:gd name="T68" fmla="+- 0 2591 2435"/>
                <a:gd name="T69" fmla="*/ T68 w 4650"/>
                <a:gd name="T70" fmla="+- 0 1231 1231"/>
                <a:gd name="T71" fmla="*/ 1231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4650" h="1185">
                  <a:moveTo>
                    <a:pt x="156" y="0"/>
                  </a:moveTo>
                  <a:lnTo>
                    <a:pt x="66" y="1"/>
                  </a:lnTo>
                  <a:lnTo>
                    <a:pt x="19" y="8"/>
                  </a:lnTo>
                  <a:lnTo>
                    <a:pt x="2" y="24"/>
                  </a:lnTo>
                  <a:lnTo>
                    <a:pt x="0" y="57"/>
                  </a:lnTo>
                  <a:lnTo>
                    <a:pt x="38" y="1122"/>
                  </a:lnTo>
                  <a:lnTo>
                    <a:pt x="41" y="1155"/>
                  </a:lnTo>
                  <a:lnTo>
                    <a:pt x="58" y="1171"/>
                  </a:lnTo>
                  <a:lnTo>
                    <a:pt x="104" y="1178"/>
                  </a:lnTo>
                  <a:lnTo>
                    <a:pt x="4512" y="1185"/>
                  </a:lnTo>
                  <a:lnTo>
                    <a:pt x="4553" y="1179"/>
                  </a:lnTo>
                  <a:lnTo>
                    <a:pt x="4576" y="1162"/>
                  </a:lnTo>
                  <a:lnTo>
                    <a:pt x="4594" y="1128"/>
                  </a:lnTo>
                  <a:lnTo>
                    <a:pt x="4649" y="68"/>
                  </a:lnTo>
                  <a:lnTo>
                    <a:pt x="4647" y="35"/>
                  </a:lnTo>
                  <a:lnTo>
                    <a:pt x="4630" y="18"/>
                  </a:lnTo>
                  <a:lnTo>
                    <a:pt x="4583" y="12"/>
                  </a:lnTo>
                  <a:lnTo>
                    <a:pt x="15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31" name="Freeform 1869">
              <a:extLst>
                <a:ext uri="{FF2B5EF4-FFF2-40B4-BE49-F238E27FC236}">
                  <a16:creationId xmlns:a16="http://schemas.microsoft.com/office/drawing/2014/main" id="{9E2E0754-EE09-4CEB-8521-138C6E13C08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4028" y="2511938"/>
              <a:ext cx="2362200" cy="752475"/>
            </a:xfrm>
            <a:custGeom>
              <a:avLst/>
              <a:gdLst>
                <a:gd name="T0" fmla="+- 0 2591 2435"/>
                <a:gd name="T1" fmla="*/ T0 w 4650"/>
                <a:gd name="T2" fmla="+- 0 1231 1231"/>
                <a:gd name="T3" fmla="*/ 1231 h 1185"/>
                <a:gd name="T4" fmla="+- 0 2501 2435"/>
                <a:gd name="T5" fmla="*/ T4 w 4650"/>
                <a:gd name="T6" fmla="+- 0 1232 1231"/>
                <a:gd name="T7" fmla="*/ 1232 h 1185"/>
                <a:gd name="T8" fmla="+- 0 2454 2435"/>
                <a:gd name="T9" fmla="*/ T8 w 4650"/>
                <a:gd name="T10" fmla="+- 0 1239 1231"/>
                <a:gd name="T11" fmla="*/ 1239 h 1185"/>
                <a:gd name="T12" fmla="+- 0 2437 2435"/>
                <a:gd name="T13" fmla="*/ T12 w 4650"/>
                <a:gd name="T14" fmla="+- 0 1255 1231"/>
                <a:gd name="T15" fmla="*/ 1255 h 1185"/>
                <a:gd name="T16" fmla="+- 0 2435 2435"/>
                <a:gd name="T17" fmla="*/ T16 w 4650"/>
                <a:gd name="T18" fmla="+- 0 1288 1231"/>
                <a:gd name="T19" fmla="*/ 1288 h 1185"/>
                <a:gd name="T20" fmla="+- 0 2473 2435"/>
                <a:gd name="T21" fmla="*/ T20 w 4650"/>
                <a:gd name="T22" fmla="+- 0 2353 1231"/>
                <a:gd name="T23" fmla="*/ 2353 h 1185"/>
                <a:gd name="T24" fmla="+- 0 2539 2435"/>
                <a:gd name="T25" fmla="*/ T24 w 4650"/>
                <a:gd name="T26" fmla="+- 0 2409 1231"/>
                <a:gd name="T27" fmla="*/ 2409 h 1185"/>
                <a:gd name="T28" fmla="+- 0 2630 2435"/>
                <a:gd name="T29" fmla="*/ T28 w 4650"/>
                <a:gd name="T30" fmla="+- 0 2410 1231"/>
                <a:gd name="T31" fmla="*/ 2410 h 1185"/>
                <a:gd name="T32" fmla="+- 0 6872 2435"/>
                <a:gd name="T33" fmla="*/ T32 w 4650"/>
                <a:gd name="T34" fmla="+- 0 2416 1231"/>
                <a:gd name="T35" fmla="*/ 2416 h 1185"/>
                <a:gd name="T36" fmla="+- 0 6947 2435"/>
                <a:gd name="T37" fmla="*/ T36 w 4650"/>
                <a:gd name="T38" fmla="+- 0 2416 1231"/>
                <a:gd name="T39" fmla="*/ 2416 h 1185"/>
                <a:gd name="T40" fmla="+- 0 6988 2435"/>
                <a:gd name="T41" fmla="*/ T40 w 4650"/>
                <a:gd name="T42" fmla="+- 0 2410 1231"/>
                <a:gd name="T43" fmla="*/ 2410 h 1185"/>
                <a:gd name="T44" fmla="+- 0 7011 2435"/>
                <a:gd name="T45" fmla="*/ T44 w 4650"/>
                <a:gd name="T46" fmla="+- 0 2393 1231"/>
                <a:gd name="T47" fmla="*/ 2393 h 1185"/>
                <a:gd name="T48" fmla="+- 0 7029 2435"/>
                <a:gd name="T49" fmla="*/ T48 w 4650"/>
                <a:gd name="T50" fmla="+- 0 2359 1231"/>
                <a:gd name="T51" fmla="*/ 2359 h 1185"/>
                <a:gd name="T52" fmla="+- 0 7084 2435"/>
                <a:gd name="T53" fmla="*/ T52 w 4650"/>
                <a:gd name="T54" fmla="+- 0 1299 1231"/>
                <a:gd name="T55" fmla="*/ 1299 h 1185"/>
                <a:gd name="T56" fmla="+- 0 7082 2435"/>
                <a:gd name="T57" fmla="*/ T56 w 4650"/>
                <a:gd name="T58" fmla="+- 0 1266 1231"/>
                <a:gd name="T59" fmla="*/ 1266 h 1185"/>
                <a:gd name="T60" fmla="+- 0 7065 2435"/>
                <a:gd name="T61" fmla="*/ T60 w 4650"/>
                <a:gd name="T62" fmla="+- 0 1249 1231"/>
                <a:gd name="T63" fmla="*/ 1249 h 1185"/>
                <a:gd name="T64" fmla="+- 0 7018 2435"/>
                <a:gd name="T65" fmla="*/ T64 w 4650"/>
                <a:gd name="T66" fmla="+- 0 1243 1231"/>
                <a:gd name="T67" fmla="*/ 1243 h 1185"/>
                <a:gd name="T68" fmla="+- 0 6928 2435"/>
                <a:gd name="T69" fmla="*/ T68 w 4650"/>
                <a:gd name="T70" fmla="+- 0 1242 1231"/>
                <a:gd name="T71" fmla="*/ 1242 h 1185"/>
                <a:gd name="T72" fmla="+- 0 2591 2435"/>
                <a:gd name="T73" fmla="*/ T72 w 4650"/>
                <a:gd name="T74" fmla="+- 0 1231 1231"/>
                <a:gd name="T75" fmla="*/ 1231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</a:cxnLst>
              <a:rect l="0" t="0" r="r" b="b"/>
              <a:pathLst>
                <a:path w="4650" h="1185">
                  <a:moveTo>
                    <a:pt x="156" y="0"/>
                  </a:moveTo>
                  <a:lnTo>
                    <a:pt x="66" y="1"/>
                  </a:lnTo>
                  <a:lnTo>
                    <a:pt x="19" y="8"/>
                  </a:lnTo>
                  <a:lnTo>
                    <a:pt x="2" y="24"/>
                  </a:lnTo>
                  <a:lnTo>
                    <a:pt x="0" y="57"/>
                  </a:lnTo>
                  <a:lnTo>
                    <a:pt x="38" y="1122"/>
                  </a:lnTo>
                  <a:lnTo>
                    <a:pt x="104" y="1178"/>
                  </a:lnTo>
                  <a:lnTo>
                    <a:pt x="195" y="1179"/>
                  </a:lnTo>
                  <a:lnTo>
                    <a:pt x="4437" y="1185"/>
                  </a:lnTo>
                  <a:lnTo>
                    <a:pt x="4512" y="1185"/>
                  </a:lnTo>
                  <a:lnTo>
                    <a:pt x="4553" y="1179"/>
                  </a:lnTo>
                  <a:lnTo>
                    <a:pt x="4576" y="1162"/>
                  </a:lnTo>
                  <a:lnTo>
                    <a:pt x="4594" y="1128"/>
                  </a:lnTo>
                  <a:lnTo>
                    <a:pt x="4649" y="68"/>
                  </a:lnTo>
                  <a:lnTo>
                    <a:pt x="4647" y="35"/>
                  </a:lnTo>
                  <a:lnTo>
                    <a:pt x="4630" y="18"/>
                  </a:lnTo>
                  <a:lnTo>
                    <a:pt x="4583" y="12"/>
                  </a:lnTo>
                  <a:lnTo>
                    <a:pt x="4493" y="11"/>
                  </a:lnTo>
                  <a:lnTo>
                    <a:pt x="156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32" name="Freeform 1868">
              <a:extLst>
                <a:ext uri="{FF2B5EF4-FFF2-40B4-BE49-F238E27FC236}">
                  <a16:creationId xmlns:a16="http://schemas.microsoft.com/office/drawing/2014/main" id="{9C95C6DD-30F9-4813-8BD7-0FBB148B6A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4028" y="3318388"/>
              <a:ext cx="2362200" cy="752475"/>
            </a:xfrm>
            <a:custGeom>
              <a:avLst/>
              <a:gdLst>
                <a:gd name="T0" fmla="+- 0 2591 2435"/>
                <a:gd name="T1" fmla="*/ T0 w 4650"/>
                <a:gd name="T2" fmla="+- 0 2504 2504"/>
                <a:gd name="T3" fmla="*/ 2504 h 1185"/>
                <a:gd name="T4" fmla="+- 0 2501 2435"/>
                <a:gd name="T5" fmla="*/ T4 w 4650"/>
                <a:gd name="T6" fmla="+- 0 2505 2504"/>
                <a:gd name="T7" fmla="*/ 2505 h 1185"/>
                <a:gd name="T8" fmla="+- 0 2454 2435"/>
                <a:gd name="T9" fmla="*/ T8 w 4650"/>
                <a:gd name="T10" fmla="+- 0 2511 2504"/>
                <a:gd name="T11" fmla="*/ 2511 h 1185"/>
                <a:gd name="T12" fmla="+- 0 2437 2435"/>
                <a:gd name="T13" fmla="*/ T12 w 4650"/>
                <a:gd name="T14" fmla="+- 0 2528 2504"/>
                <a:gd name="T15" fmla="*/ 2528 h 1185"/>
                <a:gd name="T16" fmla="+- 0 2435 2435"/>
                <a:gd name="T17" fmla="*/ T16 w 4650"/>
                <a:gd name="T18" fmla="+- 0 2561 2504"/>
                <a:gd name="T19" fmla="*/ 2561 h 1185"/>
                <a:gd name="T20" fmla="+- 0 2473 2435"/>
                <a:gd name="T21" fmla="*/ T20 w 4650"/>
                <a:gd name="T22" fmla="+- 0 3626 2504"/>
                <a:gd name="T23" fmla="*/ 3626 h 1185"/>
                <a:gd name="T24" fmla="+- 0 2476 2435"/>
                <a:gd name="T25" fmla="*/ T24 w 4650"/>
                <a:gd name="T26" fmla="+- 0 3658 2504"/>
                <a:gd name="T27" fmla="*/ 3658 h 1185"/>
                <a:gd name="T28" fmla="+- 0 2493 2435"/>
                <a:gd name="T29" fmla="*/ T28 w 4650"/>
                <a:gd name="T30" fmla="+- 0 3675 2504"/>
                <a:gd name="T31" fmla="*/ 3675 h 1185"/>
                <a:gd name="T32" fmla="+- 0 2539 2435"/>
                <a:gd name="T33" fmla="*/ T32 w 4650"/>
                <a:gd name="T34" fmla="+- 0 3681 2504"/>
                <a:gd name="T35" fmla="*/ 3681 h 1185"/>
                <a:gd name="T36" fmla="+- 0 6947 2435"/>
                <a:gd name="T37" fmla="*/ T36 w 4650"/>
                <a:gd name="T38" fmla="+- 0 3689 2504"/>
                <a:gd name="T39" fmla="*/ 3689 h 1185"/>
                <a:gd name="T40" fmla="+- 0 6988 2435"/>
                <a:gd name="T41" fmla="*/ T40 w 4650"/>
                <a:gd name="T42" fmla="+- 0 3683 2504"/>
                <a:gd name="T43" fmla="*/ 3683 h 1185"/>
                <a:gd name="T44" fmla="+- 0 7011 2435"/>
                <a:gd name="T45" fmla="*/ T44 w 4650"/>
                <a:gd name="T46" fmla="+- 0 3666 2504"/>
                <a:gd name="T47" fmla="*/ 3666 h 1185"/>
                <a:gd name="T48" fmla="+- 0 7029 2435"/>
                <a:gd name="T49" fmla="*/ T48 w 4650"/>
                <a:gd name="T50" fmla="+- 0 3632 2504"/>
                <a:gd name="T51" fmla="*/ 3632 h 1185"/>
                <a:gd name="T52" fmla="+- 0 7084 2435"/>
                <a:gd name="T53" fmla="*/ T52 w 4650"/>
                <a:gd name="T54" fmla="+- 0 2571 2504"/>
                <a:gd name="T55" fmla="*/ 2571 h 1185"/>
                <a:gd name="T56" fmla="+- 0 7082 2435"/>
                <a:gd name="T57" fmla="*/ T56 w 4650"/>
                <a:gd name="T58" fmla="+- 0 2539 2504"/>
                <a:gd name="T59" fmla="*/ 2539 h 1185"/>
                <a:gd name="T60" fmla="+- 0 7065 2435"/>
                <a:gd name="T61" fmla="*/ T60 w 4650"/>
                <a:gd name="T62" fmla="+- 0 2522 2504"/>
                <a:gd name="T63" fmla="*/ 2522 h 1185"/>
                <a:gd name="T64" fmla="+- 0 7018 2435"/>
                <a:gd name="T65" fmla="*/ T64 w 4650"/>
                <a:gd name="T66" fmla="+- 0 2516 2504"/>
                <a:gd name="T67" fmla="*/ 2516 h 1185"/>
                <a:gd name="T68" fmla="+- 0 2591 2435"/>
                <a:gd name="T69" fmla="*/ T68 w 4650"/>
                <a:gd name="T70" fmla="+- 0 2504 2504"/>
                <a:gd name="T71" fmla="*/ 2504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4650" h="1185">
                  <a:moveTo>
                    <a:pt x="156" y="0"/>
                  </a:moveTo>
                  <a:lnTo>
                    <a:pt x="66" y="1"/>
                  </a:lnTo>
                  <a:lnTo>
                    <a:pt x="19" y="7"/>
                  </a:lnTo>
                  <a:lnTo>
                    <a:pt x="2" y="24"/>
                  </a:lnTo>
                  <a:lnTo>
                    <a:pt x="0" y="57"/>
                  </a:lnTo>
                  <a:lnTo>
                    <a:pt x="38" y="1122"/>
                  </a:lnTo>
                  <a:lnTo>
                    <a:pt x="41" y="1154"/>
                  </a:lnTo>
                  <a:lnTo>
                    <a:pt x="58" y="1171"/>
                  </a:lnTo>
                  <a:lnTo>
                    <a:pt x="104" y="1177"/>
                  </a:lnTo>
                  <a:lnTo>
                    <a:pt x="4512" y="1185"/>
                  </a:lnTo>
                  <a:lnTo>
                    <a:pt x="4553" y="1179"/>
                  </a:lnTo>
                  <a:lnTo>
                    <a:pt x="4576" y="1162"/>
                  </a:lnTo>
                  <a:lnTo>
                    <a:pt x="4594" y="1128"/>
                  </a:lnTo>
                  <a:lnTo>
                    <a:pt x="4649" y="67"/>
                  </a:lnTo>
                  <a:lnTo>
                    <a:pt x="4647" y="35"/>
                  </a:lnTo>
                  <a:lnTo>
                    <a:pt x="4630" y="18"/>
                  </a:lnTo>
                  <a:lnTo>
                    <a:pt x="4583" y="12"/>
                  </a:lnTo>
                  <a:lnTo>
                    <a:pt x="15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33" name="Freeform 1867">
              <a:extLst>
                <a:ext uri="{FF2B5EF4-FFF2-40B4-BE49-F238E27FC236}">
                  <a16:creationId xmlns:a16="http://schemas.microsoft.com/office/drawing/2014/main" id="{D84B0535-6634-48A5-B6AF-1BA3CCCC38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4028" y="3318388"/>
              <a:ext cx="2362200" cy="752475"/>
            </a:xfrm>
            <a:custGeom>
              <a:avLst/>
              <a:gdLst>
                <a:gd name="T0" fmla="+- 0 2591 2435"/>
                <a:gd name="T1" fmla="*/ T0 w 4650"/>
                <a:gd name="T2" fmla="+- 0 2504 2504"/>
                <a:gd name="T3" fmla="*/ 2504 h 1185"/>
                <a:gd name="T4" fmla="+- 0 2501 2435"/>
                <a:gd name="T5" fmla="*/ T4 w 4650"/>
                <a:gd name="T6" fmla="+- 0 2505 2504"/>
                <a:gd name="T7" fmla="*/ 2505 h 1185"/>
                <a:gd name="T8" fmla="+- 0 2454 2435"/>
                <a:gd name="T9" fmla="*/ T8 w 4650"/>
                <a:gd name="T10" fmla="+- 0 2511 2504"/>
                <a:gd name="T11" fmla="*/ 2511 h 1185"/>
                <a:gd name="T12" fmla="+- 0 2437 2435"/>
                <a:gd name="T13" fmla="*/ T12 w 4650"/>
                <a:gd name="T14" fmla="+- 0 2528 2504"/>
                <a:gd name="T15" fmla="*/ 2528 h 1185"/>
                <a:gd name="T16" fmla="+- 0 2435 2435"/>
                <a:gd name="T17" fmla="*/ T16 w 4650"/>
                <a:gd name="T18" fmla="+- 0 2561 2504"/>
                <a:gd name="T19" fmla="*/ 2561 h 1185"/>
                <a:gd name="T20" fmla="+- 0 2473 2435"/>
                <a:gd name="T21" fmla="*/ T20 w 4650"/>
                <a:gd name="T22" fmla="+- 0 3626 2504"/>
                <a:gd name="T23" fmla="*/ 3626 h 1185"/>
                <a:gd name="T24" fmla="+- 0 2539 2435"/>
                <a:gd name="T25" fmla="*/ T24 w 4650"/>
                <a:gd name="T26" fmla="+- 0 3681 2504"/>
                <a:gd name="T27" fmla="*/ 3681 h 1185"/>
                <a:gd name="T28" fmla="+- 0 2630 2435"/>
                <a:gd name="T29" fmla="*/ T28 w 4650"/>
                <a:gd name="T30" fmla="+- 0 3682 2504"/>
                <a:gd name="T31" fmla="*/ 3682 h 1185"/>
                <a:gd name="T32" fmla="+- 0 6872 2435"/>
                <a:gd name="T33" fmla="*/ T32 w 4650"/>
                <a:gd name="T34" fmla="+- 0 3688 2504"/>
                <a:gd name="T35" fmla="*/ 3688 h 1185"/>
                <a:gd name="T36" fmla="+- 0 6947 2435"/>
                <a:gd name="T37" fmla="*/ T36 w 4650"/>
                <a:gd name="T38" fmla="+- 0 3689 2504"/>
                <a:gd name="T39" fmla="*/ 3689 h 1185"/>
                <a:gd name="T40" fmla="+- 0 6988 2435"/>
                <a:gd name="T41" fmla="*/ T40 w 4650"/>
                <a:gd name="T42" fmla="+- 0 3683 2504"/>
                <a:gd name="T43" fmla="*/ 3683 h 1185"/>
                <a:gd name="T44" fmla="+- 0 7011 2435"/>
                <a:gd name="T45" fmla="*/ T44 w 4650"/>
                <a:gd name="T46" fmla="+- 0 3666 2504"/>
                <a:gd name="T47" fmla="*/ 3666 h 1185"/>
                <a:gd name="T48" fmla="+- 0 7029 2435"/>
                <a:gd name="T49" fmla="*/ T48 w 4650"/>
                <a:gd name="T50" fmla="+- 0 3632 2504"/>
                <a:gd name="T51" fmla="*/ 3632 h 1185"/>
                <a:gd name="T52" fmla="+- 0 7084 2435"/>
                <a:gd name="T53" fmla="*/ T52 w 4650"/>
                <a:gd name="T54" fmla="+- 0 2571 2504"/>
                <a:gd name="T55" fmla="*/ 2571 h 1185"/>
                <a:gd name="T56" fmla="+- 0 7082 2435"/>
                <a:gd name="T57" fmla="*/ T56 w 4650"/>
                <a:gd name="T58" fmla="+- 0 2539 2504"/>
                <a:gd name="T59" fmla="*/ 2539 h 1185"/>
                <a:gd name="T60" fmla="+- 0 7065 2435"/>
                <a:gd name="T61" fmla="*/ T60 w 4650"/>
                <a:gd name="T62" fmla="+- 0 2522 2504"/>
                <a:gd name="T63" fmla="*/ 2522 h 1185"/>
                <a:gd name="T64" fmla="+- 0 7018 2435"/>
                <a:gd name="T65" fmla="*/ T64 w 4650"/>
                <a:gd name="T66" fmla="+- 0 2516 2504"/>
                <a:gd name="T67" fmla="*/ 2516 h 1185"/>
                <a:gd name="T68" fmla="+- 0 6928 2435"/>
                <a:gd name="T69" fmla="*/ T68 w 4650"/>
                <a:gd name="T70" fmla="+- 0 2515 2504"/>
                <a:gd name="T71" fmla="*/ 2515 h 1185"/>
                <a:gd name="T72" fmla="+- 0 2591 2435"/>
                <a:gd name="T73" fmla="*/ T72 w 4650"/>
                <a:gd name="T74" fmla="+- 0 2504 2504"/>
                <a:gd name="T75" fmla="*/ 2504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</a:cxnLst>
              <a:rect l="0" t="0" r="r" b="b"/>
              <a:pathLst>
                <a:path w="4650" h="1185">
                  <a:moveTo>
                    <a:pt x="156" y="0"/>
                  </a:moveTo>
                  <a:lnTo>
                    <a:pt x="66" y="1"/>
                  </a:lnTo>
                  <a:lnTo>
                    <a:pt x="19" y="7"/>
                  </a:lnTo>
                  <a:lnTo>
                    <a:pt x="2" y="24"/>
                  </a:lnTo>
                  <a:lnTo>
                    <a:pt x="0" y="57"/>
                  </a:lnTo>
                  <a:lnTo>
                    <a:pt x="38" y="1122"/>
                  </a:lnTo>
                  <a:lnTo>
                    <a:pt x="104" y="1177"/>
                  </a:lnTo>
                  <a:lnTo>
                    <a:pt x="195" y="1178"/>
                  </a:lnTo>
                  <a:lnTo>
                    <a:pt x="4437" y="1184"/>
                  </a:lnTo>
                  <a:lnTo>
                    <a:pt x="4512" y="1185"/>
                  </a:lnTo>
                  <a:lnTo>
                    <a:pt x="4553" y="1179"/>
                  </a:lnTo>
                  <a:lnTo>
                    <a:pt x="4576" y="1162"/>
                  </a:lnTo>
                  <a:lnTo>
                    <a:pt x="4594" y="1128"/>
                  </a:lnTo>
                  <a:lnTo>
                    <a:pt x="4649" y="67"/>
                  </a:lnTo>
                  <a:lnTo>
                    <a:pt x="4647" y="35"/>
                  </a:lnTo>
                  <a:lnTo>
                    <a:pt x="4630" y="18"/>
                  </a:lnTo>
                  <a:lnTo>
                    <a:pt x="4583" y="12"/>
                  </a:lnTo>
                  <a:lnTo>
                    <a:pt x="4493" y="11"/>
                  </a:lnTo>
                  <a:lnTo>
                    <a:pt x="156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39" name="Freeform 1866">
              <a:extLst>
                <a:ext uri="{FF2B5EF4-FFF2-40B4-BE49-F238E27FC236}">
                  <a16:creationId xmlns:a16="http://schemas.microsoft.com/office/drawing/2014/main" id="{7A9E4281-C491-42EF-B609-98E307C35B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4028" y="4124838"/>
              <a:ext cx="2362200" cy="752475"/>
            </a:xfrm>
            <a:custGeom>
              <a:avLst/>
              <a:gdLst>
                <a:gd name="T0" fmla="+- 0 2591 2435"/>
                <a:gd name="T1" fmla="*/ T0 w 4650"/>
                <a:gd name="T2" fmla="+- 0 3777 3777"/>
                <a:gd name="T3" fmla="*/ 3777 h 1185"/>
                <a:gd name="T4" fmla="+- 0 2501 2435"/>
                <a:gd name="T5" fmla="*/ T4 w 4650"/>
                <a:gd name="T6" fmla="+- 0 3778 3777"/>
                <a:gd name="T7" fmla="*/ 3778 h 1185"/>
                <a:gd name="T8" fmla="+- 0 2454 2435"/>
                <a:gd name="T9" fmla="*/ T8 w 4650"/>
                <a:gd name="T10" fmla="+- 0 3784 3777"/>
                <a:gd name="T11" fmla="*/ 3784 h 1185"/>
                <a:gd name="T12" fmla="+- 0 2437 2435"/>
                <a:gd name="T13" fmla="*/ T12 w 4650"/>
                <a:gd name="T14" fmla="+- 0 3801 3777"/>
                <a:gd name="T15" fmla="*/ 3801 h 1185"/>
                <a:gd name="T16" fmla="+- 0 2435 2435"/>
                <a:gd name="T17" fmla="*/ T16 w 4650"/>
                <a:gd name="T18" fmla="+- 0 3833 3777"/>
                <a:gd name="T19" fmla="*/ 3833 h 1185"/>
                <a:gd name="T20" fmla="+- 0 2473 2435"/>
                <a:gd name="T21" fmla="*/ T20 w 4650"/>
                <a:gd name="T22" fmla="+- 0 4899 3777"/>
                <a:gd name="T23" fmla="*/ 4899 h 1185"/>
                <a:gd name="T24" fmla="+- 0 2476 2435"/>
                <a:gd name="T25" fmla="*/ T24 w 4650"/>
                <a:gd name="T26" fmla="+- 0 4931 3777"/>
                <a:gd name="T27" fmla="*/ 4931 h 1185"/>
                <a:gd name="T28" fmla="+- 0 2493 2435"/>
                <a:gd name="T29" fmla="*/ T28 w 4650"/>
                <a:gd name="T30" fmla="+- 0 4948 3777"/>
                <a:gd name="T31" fmla="*/ 4948 h 1185"/>
                <a:gd name="T32" fmla="+- 0 2539 2435"/>
                <a:gd name="T33" fmla="*/ T32 w 4650"/>
                <a:gd name="T34" fmla="+- 0 4954 3777"/>
                <a:gd name="T35" fmla="*/ 4954 h 1185"/>
                <a:gd name="T36" fmla="+- 0 6947 2435"/>
                <a:gd name="T37" fmla="*/ T36 w 4650"/>
                <a:gd name="T38" fmla="+- 0 4961 3777"/>
                <a:gd name="T39" fmla="*/ 4961 h 1185"/>
                <a:gd name="T40" fmla="+- 0 6988 2435"/>
                <a:gd name="T41" fmla="*/ T40 w 4650"/>
                <a:gd name="T42" fmla="+- 0 4956 3777"/>
                <a:gd name="T43" fmla="*/ 4956 h 1185"/>
                <a:gd name="T44" fmla="+- 0 7011 2435"/>
                <a:gd name="T45" fmla="*/ T44 w 4650"/>
                <a:gd name="T46" fmla="+- 0 4939 3777"/>
                <a:gd name="T47" fmla="*/ 4939 h 1185"/>
                <a:gd name="T48" fmla="+- 0 7029 2435"/>
                <a:gd name="T49" fmla="*/ T48 w 4650"/>
                <a:gd name="T50" fmla="+- 0 4905 3777"/>
                <a:gd name="T51" fmla="*/ 4905 h 1185"/>
                <a:gd name="T52" fmla="+- 0 7084 2435"/>
                <a:gd name="T53" fmla="*/ T52 w 4650"/>
                <a:gd name="T54" fmla="+- 0 3844 3777"/>
                <a:gd name="T55" fmla="*/ 3844 h 1185"/>
                <a:gd name="T56" fmla="+- 0 7082 2435"/>
                <a:gd name="T57" fmla="*/ T56 w 4650"/>
                <a:gd name="T58" fmla="+- 0 3812 3777"/>
                <a:gd name="T59" fmla="*/ 3812 h 1185"/>
                <a:gd name="T60" fmla="+- 0 7065 2435"/>
                <a:gd name="T61" fmla="*/ T60 w 4650"/>
                <a:gd name="T62" fmla="+- 0 3795 3777"/>
                <a:gd name="T63" fmla="*/ 3795 h 1185"/>
                <a:gd name="T64" fmla="+- 0 7018 2435"/>
                <a:gd name="T65" fmla="*/ T64 w 4650"/>
                <a:gd name="T66" fmla="+- 0 3789 3777"/>
                <a:gd name="T67" fmla="*/ 3789 h 1185"/>
                <a:gd name="T68" fmla="+- 0 2591 2435"/>
                <a:gd name="T69" fmla="*/ T68 w 4650"/>
                <a:gd name="T70" fmla="+- 0 3777 3777"/>
                <a:gd name="T71" fmla="*/ 3777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4650" h="1185">
                  <a:moveTo>
                    <a:pt x="156" y="0"/>
                  </a:moveTo>
                  <a:lnTo>
                    <a:pt x="66" y="1"/>
                  </a:lnTo>
                  <a:lnTo>
                    <a:pt x="19" y="7"/>
                  </a:lnTo>
                  <a:lnTo>
                    <a:pt x="2" y="24"/>
                  </a:lnTo>
                  <a:lnTo>
                    <a:pt x="0" y="56"/>
                  </a:lnTo>
                  <a:lnTo>
                    <a:pt x="38" y="1122"/>
                  </a:lnTo>
                  <a:lnTo>
                    <a:pt x="41" y="1154"/>
                  </a:lnTo>
                  <a:lnTo>
                    <a:pt x="58" y="1171"/>
                  </a:lnTo>
                  <a:lnTo>
                    <a:pt x="104" y="1177"/>
                  </a:lnTo>
                  <a:lnTo>
                    <a:pt x="4512" y="1184"/>
                  </a:lnTo>
                  <a:lnTo>
                    <a:pt x="4553" y="1179"/>
                  </a:lnTo>
                  <a:lnTo>
                    <a:pt x="4576" y="1162"/>
                  </a:lnTo>
                  <a:lnTo>
                    <a:pt x="4594" y="1128"/>
                  </a:lnTo>
                  <a:lnTo>
                    <a:pt x="4649" y="67"/>
                  </a:lnTo>
                  <a:lnTo>
                    <a:pt x="4647" y="35"/>
                  </a:lnTo>
                  <a:lnTo>
                    <a:pt x="4630" y="18"/>
                  </a:lnTo>
                  <a:lnTo>
                    <a:pt x="4583" y="12"/>
                  </a:lnTo>
                  <a:lnTo>
                    <a:pt x="15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40" name="Freeform 1865">
              <a:extLst>
                <a:ext uri="{FF2B5EF4-FFF2-40B4-BE49-F238E27FC236}">
                  <a16:creationId xmlns:a16="http://schemas.microsoft.com/office/drawing/2014/main" id="{0BC8F614-BDA4-4DBA-8974-A3E87B3D9B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4028" y="4124838"/>
              <a:ext cx="2362200" cy="752475"/>
            </a:xfrm>
            <a:custGeom>
              <a:avLst/>
              <a:gdLst>
                <a:gd name="T0" fmla="+- 0 2591 2435"/>
                <a:gd name="T1" fmla="*/ T0 w 4650"/>
                <a:gd name="T2" fmla="+- 0 3777 3777"/>
                <a:gd name="T3" fmla="*/ 3777 h 1185"/>
                <a:gd name="T4" fmla="+- 0 2501 2435"/>
                <a:gd name="T5" fmla="*/ T4 w 4650"/>
                <a:gd name="T6" fmla="+- 0 3778 3777"/>
                <a:gd name="T7" fmla="*/ 3778 h 1185"/>
                <a:gd name="T8" fmla="+- 0 2454 2435"/>
                <a:gd name="T9" fmla="*/ T8 w 4650"/>
                <a:gd name="T10" fmla="+- 0 3784 3777"/>
                <a:gd name="T11" fmla="*/ 3784 h 1185"/>
                <a:gd name="T12" fmla="+- 0 2437 2435"/>
                <a:gd name="T13" fmla="*/ T12 w 4650"/>
                <a:gd name="T14" fmla="+- 0 3801 3777"/>
                <a:gd name="T15" fmla="*/ 3801 h 1185"/>
                <a:gd name="T16" fmla="+- 0 2435 2435"/>
                <a:gd name="T17" fmla="*/ T16 w 4650"/>
                <a:gd name="T18" fmla="+- 0 3833 3777"/>
                <a:gd name="T19" fmla="*/ 3833 h 1185"/>
                <a:gd name="T20" fmla="+- 0 2473 2435"/>
                <a:gd name="T21" fmla="*/ T20 w 4650"/>
                <a:gd name="T22" fmla="+- 0 4899 3777"/>
                <a:gd name="T23" fmla="*/ 4899 h 1185"/>
                <a:gd name="T24" fmla="+- 0 2539 2435"/>
                <a:gd name="T25" fmla="*/ T24 w 4650"/>
                <a:gd name="T26" fmla="+- 0 4954 3777"/>
                <a:gd name="T27" fmla="*/ 4954 h 1185"/>
                <a:gd name="T28" fmla="+- 0 2630 2435"/>
                <a:gd name="T29" fmla="*/ T28 w 4650"/>
                <a:gd name="T30" fmla="+- 0 4955 3777"/>
                <a:gd name="T31" fmla="*/ 4955 h 1185"/>
                <a:gd name="T32" fmla="+- 0 6872 2435"/>
                <a:gd name="T33" fmla="*/ T32 w 4650"/>
                <a:gd name="T34" fmla="+- 0 4961 3777"/>
                <a:gd name="T35" fmla="*/ 4961 h 1185"/>
                <a:gd name="T36" fmla="+- 0 6947 2435"/>
                <a:gd name="T37" fmla="*/ T36 w 4650"/>
                <a:gd name="T38" fmla="+- 0 4961 3777"/>
                <a:gd name="T39" fmla="*/ 4961 h 1185"/>
                <a:gd name="T40" fmla="+- 0 6988 2435"/>
                <a:gd name="T41" fmla="*/ T40 w 4650"/>
                <a:gd name="T42" fmla="+- 0 4956 3777"/>
                <a:gd name="T43" fmla="*/ 4956 h 1185"/>
                <a:gd name="T44" fmla="+- 0 7011 2435"/>
                <a:gd name="T45" fmla="*/ T44 w 4650"/>
                <a:gd name="T46" fmla="+- 0 4939 3777"/>
                <a:gd name="T47" fmla="*/ 4939 h 1185"/>
                <a:gd name="T48" fmla="+- 0 7029 2435"/>
                <a:gd name="T49" fmla="*/ T48 w 4650"/>
                <a:gd name="T50" fmla="+- 0 4905 3777"/>
                <a:gd name="T51" fmla="*/ 4905 h 1185"/>
                <a:gd name="T52" fmla="+- 0 7084 2435"/>
                <a:gd name="T53" fmla="*/ T52 w 4650"/>
                <a:gd name="T54" fmla="+- 0 3844 3777"/>
                <a:gd name="T55" fmla="*/ 3844 h 1185"/>
                <a:gd name="T56" fmla="+- 0 7082 2435"/>
                <a:gd name="T57" fmla="*/ T56 w 4650"/>
                <a:gd name="T58" fmla="+- 0 3812 3777"/>
                <a:gd name="T59" fmla="*/ 3812 h 1185"/>
                <a:gd name="T60" fmla="+- 0 7065 2435"/>
                <a:gd name="T61" fmla="*/ T60 w 4650"/>
                <a:gd name="T62" fmla="+- 0 3795 3777"/>
                <a:gd name="T63" fmla="*/ 3795 h 1185"/>
                <a:gd name="T64" fmla="+- 0 7018 2435"/>
                <a:gd name="T65" fmla="*/ T64 w 4650"/>
                <a:gd name="T66" fmla="+- 0 3789 3777"/>
                <a:gd name="T67" fmla="*/ 3789 h 1185"/>
                <a:gd name="T68" fmla="+- 0 6928 2435"/>
                <a:gd name="T69" fmla="*/ T68 w 4650"/>
                <a:gd name="T70" fmla="+- 0 3788 3777"/>
                <a:gd name="T71" fmla="*/ 3788 h 1185"/>
                <a:gd name="T72" fmla="+- 0 2591 2435"/>
                <a:gd name="T73" fmla="*/ T72 w 4650"/>
                <a:gd name="T74" fmla="+- 0 3777 3777"/>
                <a:gd name="T75" fmla="*/ 3777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</a:cxnLst>
              <a:rect l="0" t="0" r="r" b="b"/>
              <a:pathLst>
                <a:path w="4650" h="1185">
                  <a:moveTo>
                    <a:pt x="156" y="0"/>
                  </a:moveTo>
                  <a:lnTo>
                    <a:pt x="66" y="1"/>
                  </a:lnTo>
                  <a:lnTo>
                    <a:pt x="19" y="7"/>
                  </a:lnTo>
                  <a:lnTo>
                    <a:pt x="2" y="24"/>
                  </a:lnTo>
                  <a:lnTo>
                    <a:pt x="0" y="56"/>
                  </a:lnTo>
                  <a:lnTo>
                    <a:pt x="38" y="1122"/>
                  </a:lnTo>
                  <a:lnTo>
                    <a:pt x="104" y="1177"/>
                  </a:lnTo>
                  <a:lnTo>
                    <a:pt x="195" y="1178"/>
                  </a:lnTo>
                  <a:lnTo>
                    <a:pt x="4437" y="1184"/>
                  </a:lnTo>
                  <a:lnTo>
                    <a:pt x="4512" y="1184"/>
                  </a:lnTo>
                  <a:lnTo>
                    <a:pt x="4553" y="1179"/>
                  </a:lnTo>
                  <a:lnTo>
                    <a:pt x="4576" y="1162"/>
                  </a:lnTo>
                  <a:lnTo>
                    <a:pt x="4594" y="1128"/>
                  </a:lnTo>
                  <a:lnTo>
                    <a:pt x="4649" y="67"/>
                  </a:lnTo>
                  <a:lnTo>
                    <a:pt x="4647" y="35"/>
                  </a:lnTo>
                  <a:lnTo>
                    <a:pt x="4630" y="18"/>
                  </a:lnTo>
                  <a:lnTo>
                    <a:pt x="4583" y="12"/>
                  </a:lnTo>
                  <a:lnTo>
                    <a:pt x="4493" y="11"/>
                  </a:lnTo>
                  <a:lnTo>
                    <a:pt x="156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41" name="Freeform 1864">
              <a:extLst>
                <a:ext uri="{FF2B5EF4-FFF2-40B4-BE49-F238E27FC236}">
                  <a16:creationId xmlns:a16="http://schemas.microsoft.com/office/drawing/2014/main" id="{8F012D9C-4D47-43D0-AFD0-9FCDCEB94E3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4028" y="4937638"/>
              <a:ext cx="2362200" cy="752475"/>
            </a:xfrm>
            <a:custGeom>
              <a:avLst/>
              <a:gdLst>
                <a:gd name="T0" fmla="+- 0 2591 2435"/>
                <a:gd name="T1" fmla="*/ T0 w 4650"/>
                <a:gd name="T2" fmla="+- 0 5050 5050"/>
                <a:gd name="T3" fmla="*/ 5050 h 1185"/>
                <a:gd name="T4" fmla="+- 0 2501 2435"/>
                <a:gd name="T5" fmla="*/ T4 w 4650"/>
                <a:gd name="T6" fmla="+- 0 5051 5050"/>
                <a:gd name="T7" fmla="*/ 5051 h 1185"/>
                <a:gd name="T8" fmla="+- 0 2454 2435"/>
                <a:gd name="T9" fmla="*/ T8 w 4650"/>
                <a:gd name="T10" fmla="+- 0 5057 5050"/>
                <a:gd name="T11" fmla="*/ 5057 h 1185"/>
                <a:gd name="T12" fmla="+- 0 2437 2435"/>
                <a:gd name="T13" fmla="*/ T12 w 4650"/>
                <a:gd name="T14" fmla="+- 0 5074 5050"/>
                <a:gd name="T15" fmla="*/ 5074 h 1185"/>
                <a:gd name="T16" fmla="+- 0 2435 2435"/>
                <a:gd name="T17" fmla="*/ T16 w 4650"/>
                <a:gd name="T18" fmla="+- 0 5106 5050"/>
                <a:gd name="T19" fmla="*/ 5106 h 1185"/>
                <a:gd name="T20" fmla="+- 0 2473 2435"/>
                <a:gd name="T21" fmla="*/ T20 w 4650"/>
                <a:gd name="T22" fmla="+- 0 6171 5050"/>
                <a:gd name="T23" fmla="*/ 6171 h 1185"/>
                <a:gd name="T24" fmla="+- 0 2476 2435"/>
                <a:gd name="T25" fmla="*/ T24 w 4650"/>
                <a:gd name="T26" fmla="+- 0 6204 5050"/>
                <a:gd name="T27" fmla="*/ 6204 h 1185"/>
                <a:gd name="T28" fmla="+- 0 2493 2435"/>
                <a:gd name="T29" fmla="*/ T28 w 4650"/>
                <a:gd name="T30" fmla="+- 0 6221 5050"/>
                <a:gd name="T31" fmla="*/ 6221 h 1185"/>
                <a:gd name="T32" fmla="+- 0 2539 2435"/>
                <a:gd name="T33" fmla="*/ T32 w 4650"/>
                <a:gd name="T34" fmla="+- 0 6227 5050"/>
                <a:gd name="T35" fmla="*/ 6227 h 1185"/>
                <a:gd name="T36" fmla="+- 0 6947 2435"/>
                <a:gd name="T37" fmla="*/ T36 w 4650"/>
                <a:gd name="T38" fmla="+- 0 6234 5050"/>
                <a:gd name="T39" fmla="*/ 6234 h 1185"/>
                <a:gd name="T40" fmla="+- 0 6988 2435"/>
                <a:gd name="T41" fmla="*/ T40 w 4650"/>
                <a:gd name="T42" fmla="+- 0 6228 5050"/>
                <a:gd name="T43" fmla="*/ 6228 h 1185"/>
                <a:gd name="T44" fmla="+- 0 7011 2435"/>
                <a:gd name="T45" fmla="*/ T44 w 4650"/>
                <a:gd name="T46" fmla="+- 0 6211 5050"/>
                <a:gd name="T47" fmla="*/ 6211 h 1185"/>
                <a:gd name="T48" fmla="+- 0 7029 2435"/>
                <a:gd name="T49" fmla="*/ T48 w 4650"/>
                <a:gd name="T50" fmla="+- 0 6178 5050"/>
                <a:gd name="T51" fmla="*/ 6178 h 1185"/>
                <a:gd name="T52" fmla="+- 0 7084 2435"/>
                <a:gd name="T53" fmla="*/ T52 w 4650"/>
                <a:gd name="T54" fmla="+- 0 5117 5050"/>
                <a:gd name="T55" fmla="*/ 5117 h 1185"/>
                <a:gd name="T56" fmla="+- 0 7082 2435"/>
                <a:gd name="T57" fmla="*/ T56 w 4650"/>
                <a:gd name="T58" fmla="+- 0 5084 5050"/>
                <a:gd name="T59" fmla="*/ 5084 h 1185"/>
                <a:gd name="T60" fmla="+- 0 7065 2435"/>
                <a:gd name="T61" fmla="*/ T60 w 4650"/>
                <a:gd name="T62" fmla="+- 0 5068 5050"/>
                <a:gd name="T63" fmla="*/ 5068 h 1185"/>
                <a:gd name="T64" fmla="+- 0 7018 2435"/>
                <a:gd name="T65" fmla="*/ T64 w 4650"/>
                <a:gd name="T66" fmla="+- 0 5061 5050"/>
                <a:gd name="T67" fmla="*/ 5061 h 1185"/>
                <a:gd name="T68" fmla="+- 0 2591 2435"/>
                <a:gd name="T69" fmla="*/ T68 w 4650"/>
                <a:gd name="T70" fmla="+- 0 5050 5050"/>
                <a:gd name="T71" fmla="*/ 5050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4650" h="1185">
                  <a:moveTo>
                    <a:pt x="156" y="0"/>
                  </a:moveTo>
                  <a:lnTo>
                    <a:pt x="66" y="1"/>
                  </a:lnTo>
                  <a:lnTo>
                    <a:pt x="19" y="7"/>
                  </a:lnTo>
                  <a:lnTo>
                    <a:pt x="2" y="24"/>
                  </a:lnTo>
                  <a:lnTo>
                    <a:pt x="0" y="56"/>
                  </a:lnTo>
                  <a:lnTo>
                    <a:pt x="38" y="1121"/>
                  </a:lnTo>
                  <a:lnTo>
                    <a:pt x="41" y="1154"/>
                  </a:lnTo>
                  <a:lnTo>
                    <a:pt x="58" y="1171"/>
                  </a:lnTo>
                  <a:lnTo>
                    <a:pt x="104" y="1177"/>
                  </a:lnTo>
                  <a:lnTo>
                    <a:pt x="4512" y="1184"/>
                  </a:lnTo>
                  <a:lnTo>
                    <a:pt x="4553" y="1178"/>
                  </a:lnTo>
                  <a:lnTo>
                    <a:pt x="4576" y="1161"/>
                  </a:lnTo>
                  <a:lnTo>
                    <a:pt x="4594" y="1128"/>
                  </a:lnTo>
                  <a:lnTo>
                    <a:pt x="4649" y="67"/>
                  </a:lnTo>
                  <a:lnTo>
                    <a:pt x="4647" y="34"/>
                  </a:lnTo>
                  <a:lnTo>
                    <a:pt x="4630" y="18"/>
                  </a:lnTo>
                  <a:lnTo>
                    <a:pt x="4583" y="11"/>
                  </a:lnTo>
                  <a:lnTo>
                    <a:pt x="15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42" name="Freeform 1863">
              <a:extLst>
                <a:ext uri="{FF2B5EF4-FFF2-40B4-BE49-F238E27FC236}">
                  <a16:creationId xmlns:a16="http://schemas.microsoft.com/office/drawing/2014/main" id="{D11A66A9-3F25-4EC0-9CEF-8A78425882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4028" y="4937638"/>
              <a:ext cx="2362200" cy="752475"/>
            </a:xfrm>
            <a:custGeom>
              <a:avLst/>
              <a:gdLst>
                <a:gd name="T0" fmla="+- 0 2591 2435"/>
                <a:gd name="T1" fmla="*/ T0 w 4650"/>
                <a:gd name="T2" fmla="+- 0 5050 5050"/>
                <a:gd name="T3" fmla="*/ 5050 h 1185"/>
                <a:gd name="T4" fmla="+- 0 2501 2435"/>
                <a:gd name="T5" fmla="*/ T4 w 4650"/>
                <a:gd name="T6" fmla="+- 0 5051 5050"/>
                <a:gd name="T7" fmla="*/ 5051 h 1185"/>
                <a:gd name="T8" fmla="+- 0 2454 2435"/>
                <a:gd name="T9" fmla="*/ T8 w 4650"/>
                <a:gd name="T10" fmla="+- 0 5057 5050"/>
                <a:gd name="T11" fmla="*/ 5057 h 1185"/>
                <a:gd name="T12" fmla="+- 0 2437 2435"/>
                <a:gd name="T13" fmla="*/ T12 w 4650"/>
                <a:gd name="T14" fmla="+- 0 5074 5050"/>
                <a:gd name="T15" fmla="*/ 5074 h 1185"/>
                <a:gd name="T16" fmla="+- 0 2435 2435"/>
                <a:gd name="T17" fmla="*/ T16 w 4650"/>
                <a:gd name="T18" fmla="+- 0 5106 5050"/>
                <a:gd name="T19" fmla="*/ 5106 h 1185"/>
                <a:gd name="T20" fmla="+- 0 2473 2435"/>
                <a:gd name="T21" fmla="*/ T20 w 4650"/>
                <a:gd name="T22" fmla="+- 0 6171 5050"/>
                <a:gd name="T23" fmla="*/ 6171 h 1185"/>
                <a:gd name="T24" fmla="+- 0 2539 2435"/>
                <a:gd name="T25" fmla="*/ T24 w 4650"/>
                <a:gd name="T26" fmla="+- 0 6227 5050"/>
                <a:gd name="T27" fmla="*/ 6227 h 1185"/>
                <a:gd name="T28" fmla="+- 0 2630 2435"/>
                <a:gd name="T29" fmla="*/ T28 w 4650"/>
                <a:gd name="T30" fmla="+- 0 6228 5050"/>
                <a:gd name="T31" fmla="*/ 6228 h 1185"/>
                <a:gd name="T32" fmla="+- 0 6872 2435"/>
                <a:gd name="T33" fmla="*/ T32 w 4650"/>
                <a:gd name="T34" fmla="+- 0 6234 5050"/>
                <a:gd name="T35" fmla="*/ 6234 h 1185"/>
                <a:gd name="T36" fmla="+- 0 6947 2435"/>
                <a:gd name="T37" fmla="*/ T36 w 4650"/>
                <a:gd name="T38" fmla="+- 0 6234 5050"/>
                <a:gd name="T39" fmla="*/ 6234 h 1185"/>
                <a:gd name="T40" fmla="+- 0 6988 2435"/>
                <a:gd name="T41" fmla="*/ T40 w 4650"/>
                <a:gd name="T42" fmla="+- 0 6228 5050"/>
                <a:gd name="T43" fmla="*/ 6228 h 1185"/>
                <a:gd name="T44" fmla="+- 0 7011 2435"/>
                <a:gd name="T45" fmla="*/ T44 w 4650"/>
                <a:gd name="T46" fmla="+- 0 6211 5050"/>
                <a:gd name="T47" fmla="*/ 6211 h 1185"/>
                <a:gd name="T48" fmla="+- 0 7029 2435"/>
                <a:gd name="T49" fmla="*/ T48 w 4650"/>
                <a:gd name="T50" fmla="+- 0 6178 5050"/>
                <a:gd name="T51" fmla="*/ 6178 h 1185"/>
                <a:gd name="T52" fmla="+- 0 7084 2435"/>
                <a:gd name="T53" fmla="*/ T52 w 4650"/>
                <a:gd name="T54" fmla="+- 0 5117 5050"/>
                <a:gd name="T55" fmla="*/ 5117 h 1185"/>
                <a:gd name="T56" fmla="+- 0 7082 2435"/>
                <a:gd name="T57" fmla="*/ T56 w 4650"/>
                <a:gd name="T58" fmla="+- 0 5084 5050"/>
                <a:gd name="T59" fmla="*/ 5084 h 1185"/>
                <a:gd name="T60" fmla="+- 0 7065 2435"/>
                <a:gd name="T61" fmla="*/ T60 w 4650"/>
                <a:gd name="T62" fmla="+- 0 5068 5050"/>
                <a:gd name="T63" fmla="*/ 5068 h 1185"/>
                <a:gd name="T64" fmla="+- 0 7018 2435"/>
                <a:gd name="T65" fmla="*/ T64 w 4650"/>
                <a:gd name="T66" fmla="+- 0 5061 5050"/>
                <a:gd name="T67" fmla="*/ 5061 h 1185"/>
                <a:gd name="T68" fmla="+- 0 6928 2435"/>
                <a:gd name="T69" fmla="*/ T68 w 4650"/>
                <a:gd name="T70" fmla="+- 0 5061 5050"/>
                <a:gd name="T71" fmla="*/ 5061 h 1185"/>
                <a:gd name="T72" fmla="+- 0 2591 2435"/>
                <a:gd name="T73" fmla="*/ T72 w 4650"/>
                <a:gd name="T74" fmla="+- 0 5050 5050"/>
                <a:gd name="T75" fmla="*/ 5050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</a:cxnLst>
              <a:rect l="0" t="0" r="r" b="b"/>
              <a:pathLst>
                <a:path w="4650" h="1185">
                  <a:moveTo>
                    <a:pt x="156" y="0"/>
                  </a:moveTo>
                  <a:lnTo>
                    <a:pt x="66" y="1"/>
                  </a:lnTo>
                  <a:lnTo>
                    <a:pt x="19" y="7"/>
                  </a:lnTo>
                  <a:lnTo>
                    <a:pt x="2" y="24"/>
                  </a:lnTo>
                  <a:lnTo>
                    <a:pt x="0" y="56"/>
                  </a:lnTo>
                  <a:lnTo>
                    <a:pt x="38" y="1121"/>
                  </a:lnTo>
                  <a:lnTo>
                    <a:pt x="104" y="1177"/>
                  </a:lnTo>
                  <a:lnTo>
                    <a:pt x="195" y="1178"/>
                  </a:lnTo>
                  <a:lnTo>
                    <a:pt x="4437" y="1184"/>
                  </a:lnTo>
                  <a:lnTo>
                    <a:pt x="4512" y="1184"/>
                  </a:lnTo>
                  <a:lnTo>
                    <a:pt x="4553" y="1178"/>
                  </a:lnTo>
                  <a:lnTo>
                    <a:pt x="4576" y="1161"/>
                  </a:lnTo>
                  <a:lnTo>
                    <a:pt x="4594" y="1128"/>
                  </a:lnTo>
                  <a:lnTo>
                    <a:pt x="4649" y="67"/>
                  </a:lnTo>
                  <a:lnTo>
                    <a:pt x="4647" y="34"/>
                  </a:lnTo>
                  <a:lnTo>
                    <a:pt x="4630" y="18"/>
                  </a:lnTo>
                  <a:lnTo>
                    <a:pt x="4583" y="11"/>
                  </a:lnTo>
                  <a:lnTo>
                    <a:pt x="4493" y="11"/>
                  </a:lnTo>
                  <a:lnTo>
                    <a:pt x="156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43" name="Freeform 1862">
              <a:extLst>
                <a:ext uri="{FF2B5EF4-FFF2-40B4-BE49-F238E27FC236}">
                  <a16:creationId xmlns:a16="http://schemas.microsoft.com/office/drawing/2014/main" id="{2092CC48-A835-4908-BD05-776D7B19EF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4028" y="5744088"/>
              <a:ext cx="2362200" cy="752475"/>
            </a:xfrm>
            <a:custGeom>
              <a:avLst/>
              <a:gdLst>
                <a:gd name="T0" fmla="+- 0 2591 2435"/>
                <a:gd name="T1" fmla="*/ T0 w 4650"/>
                <a:gd name="T2" fmla="+- 0 6323 6323"/>
                <a:gd name="T3" fmla="*/ 6323 h 1185"/>
                <a:gd name="T4" fmla="+- 0 2501 2435"/>
                <a:gd name="T5" fmla="*/ T4 w 4650"/>
                <a:gd name="T6" fmla="+- 0 6323 6323"/>
                <a:gd name="T7" fmla="*/ 6323 h 1185"/>
                <a:gd name="T8" fmla="+- 0 2454 2435"/>
                <a:gd name="T9" fmla="*/ T8 w 4650"/>
                <a:gd name="T10" fmla="+- 0 6330 6323"/>
                <a:gd name="T11" fmla="*/ 6330 h 1185"/>
                <a:gd name="T12" fmla="+- 0 2437 2435"/>
                <a:gd name="T13" fmla="*/ T12 w 4650"/>
                <a:gd name="T14" fmla="+- 0 6346 6323"/>
                <a:gd name="T15" fmla="*/ 6346 h 1185"/>
                <a:gd name="T16" fmla="+- 0 2435 2435"/>
                <a:gd name="T17" fmla="*/ T16 w 4650"/>
                <a:gd name="T18" fmla="+- 0 6379 6323"/>
                <a:gd name="T19" fmla="*/ 6379 h 1185"/>
                <a:gd name="T20" fmla="+- 0 2473 2435"/>
                <a:gd name="T21" fmla="*/ T20 w 4650"/>
                <a:gd name="T22" fmla="+- 0 7444 6323"/>
                <a:gd name="T23" fmla="*/ 7444 h 1185"/>
                <a:gd name="T24" fmla="+- 0 2476 2435"/>
                <a:gd name="T25" fmla="*/ T24 w 4650"/>
                <a:gd name="T26" fmla="+- 0 7477 6323"/>
                <a:gd name="T27" fmla="*/ 7477 h 1185"/>
                <a:gd name="T28" fmla="+- 0 2493 2435"/>
                <a:gd name="T29" fmla="*/ T28 w 4650"/>
                <a:gd name="T30" fmla="+- 0 7493 6323"/>
                <a:gd name="T31" fmla="*/ 7493 h 1185"/>
                <a:gd name="T32" fmla="+- 0 2539 2435"/>
                <a:gd name="T33" fmla="*/ T32 w 4650"/>
                <a:gd name="T34" fmla="+- 0 7500 6323"/>
                <a:gd name="T35" fmla="*/ 7500 h 1185"/>
                <a:gd name="T36" fmla="+- 0 6947 2435"/>
                <a:gd name="T37" fmla="*/ T36 w 4650"/>
                <a:gd name="T38" fmla="+- 0 7507 6323"/>
                <a:gd name="T39" fmla="*/ 7507 h 1185"/>
                <a:gd name="T40" fmla="+- 0 6988 2435"/>
                <a:gd name="T41" fmla="*/ T40 w 4650"/>
                <a:gd name="T42" fmla="+- 0 7501 6323"/>
                <a:gd name="T43" fmla="*/ 7501 h 1185"/>
                <a:gd name="T44" fmla="+- 0 7011 2435"/>
                <a:gd name="T45" fmla="*/ T44 w 4650"/>
                <a:gd name="T46" fmla="+- 0 7484 6323"/>
                <a:gd name="T47" fmla="*/ 7484 h 1185"/>
                <a:gd name="T48" fmla="+- 0 7029 2435"/>
                <a:gd name="T49" fmla="*/ T48 w 4650"/>
                <a:gd name="T50" fmla="+- 0 7450 6323"/>
                <a:gd name="T51" fmla="*/ 7450 h 1185"/>
                <a:gd name="T52" fmla="+- 0 7084 2435"/>
                <a:gd name="T53" fmla="*/ T52 w 4650"/>
                <a:gd name="T54" fmla="+- 0 6390 6323"/>
                <a:gd name="T55" fmla="*/ 6390 h 1185"/>
                <a:gd name="T56" fmla="+- 0 7082 2435"/>
                <a:gd name="T57" fmla="*/ T56 w 4650"/>
                <a:gd name="T58" fmla="+- 0 6357 6323"/>
                <a:gd name="T59" fmla="*/ 6357 h 1185"/>
                <a:gd name="T60" fmla="+- 0 7065 2435"/>
                <a:gd name="T61" fmla="*/ T60 w 4650"/>
                <a:gd name="T62" fmla="+- 0 6340 6323"/>
                <a:gd name="T63" fmla="*/ 6340 h 1185"/>
                <a:gd name="T64" fmla="+- 0 7018 2435"/>
                <a:gd name="T65" fmla="*/ T64 w 4650"/>
                <a:gd name="T66" fmla="+- 0 6334 6323"/>
                <a:gd name="T67" fmla="*/ 6334 h 1185"/>
                <a:gd name="T68" fmla="+- 0 2591 2435"/>
                <a:gd name="T69" fmla="*/ T68 w 4650"/>
                <a:gd name="T70" fmla="+- 0 6323 6323"/>
                <a:gd name="T71" fmla="*/ 6323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4650" h="1185">
                  <a:moveTo>
                    <a:pt x="156" y="0"/>
                  </a:moveTo>
                  <a:lnTo>
                    <a:pt x="66" y="0"/>
                  </a:lnTo>
                  <a:lnTo>
                    <a:pt x="19" y="7"/>
                  </a:lnTo>
                  <a:lnTo>
                    <a:pt x="2" y="23"/>
                  </a:lnTo>
                  <a:lnTo>
                    <a:pt x="0" y="56"/>
                  </a:lnTo>
                  <a:lnTo>
                    <a:pt x="38" y="1121"/>
                  </a:lnTo>
                  <a:lnTo>
                    <a:pt x="41" y="1154"/>
                  </a:lnTo>
                  <a:lnTo>
                    <a:pt x="58" y="1170"/>
                  </a:lnTo>
                  <a:lnTo>
                    <a:pt x="104" y="1177"/>
                  </a:lnTo>
                  <a:lnTo>
                    <a:pt x="4512" y="1184"/>
                  </a:lnTo>
                  <a:lnTo>
                    <a:pt x="4553" y="1178"/>
                  </a:lnTo>
                  <a:lnTo>
                    <a:pt x="4576" y="1161"/>
                  </a:lnTo>
                  <a:lnTo>
                    <a:pt x="4594" y="1127"/>
                  </a:lnTo>
                  <a:lnTo>
                    <a:pt x="4649" y="67"/>
                  </a:lnTo>
                  <a:lnTo>
                    <a:pt x="4647" y="34"/>
                  </a:lnTo>
                  <a:lnTo>
                    <a:pt x="4630" y="17"/>
                  </a:lnTo>
                  <a:lnTo>
                    <a:pt x="4583" y="11"/>
                  </a:lnTo>
                  <a:lnTo>
                    <a:pt x="15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44" name="Freeform 1861">
              <a:extLst>
                <a:ext uri="{FF2B5EF4-FFF2-40B4-BE49-F238E27FC236}">
                  <a16:creationId xmlns:a16="http://schemas.microsoft.com/office/drawing/2014/main" id="{6FCE45D0-D3CD-4E7D-AFB7-7139CAECDB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4028" y="5744088"/>
              <a:ext cx="2362200" cy="752475"/>
            </a:xfrm>
            <a:custGeom>
              <a:avLst/>
              <a:gdLst>
                <a:gd name="T0" fmla="+- 0 2591 2435"/>
                <a:gd name="T1" fmla="*/ T0 w 4650"/>
                <a:gd name="T2" fmla="+- 0 6323 6323"/>
                <a:gd name="T3" fmla="*/ 6323 h 1185"/>
                <a:gd name="T4" fmla="+- 0 2501 2435"/>
                <a:gd name="T5" fmla="*/ T4 w 4650"/>
                <a:gd name="T6" fmla="+- 0 6323 6323"/>
                <a:gd name="T7" fmla="*/ 6323 h 1185"/>
                <a:gd name="T8" fmla="+- 0 2454 2435"/>
                <a:gd name="T9" fmla="*/ T8 w 4650"/>
                <a:gd name="T10" fmla="+- 0 6330 6323"/>
                <a:gd name="T11" fmla="*/ 6330 h 1185"/>
                <a:gd name="T12" fmla="+- 0 2437 2435"/>
                <a:gd name="T13" fmla="*/ T12 w 4650"/>
                <a:gd name="T14" fmla="+- 0 6346 6323"/>
                <a:gd name="T15" fmla="*/ 6346 h 1185"/>
                <a:gd name="T16" fmla="+- 0 2435 2435"/>
                <a:gd name="T17" fmla="*/ T16 w 4650"/>
                <a:gd name="T18" fmla="+- 0 6379 6323"/>
                <a:gd name="T19" fmla="*/ 6379 h 1185"/>
                <a:gd name="T20" fmla="+- 0 2473 2435"/>
                <a:gd name="T21" fmla="*/ T20 w 4650"/>
                <a:gd name="T22" fmla="+- 0 7444 6323"/>
                <a:gd name="T23" fmla="*/ 7444 h 1185"/>
                <a:gd name="T24" fmla="+- 0 2539 2435"/>
                <a:gd name="T25" fmla="*/ T24 w 4650"/>
                <a:gd name="T26" fmla="+- 0 7500 6323"/>
                <a:gd name="T27" fmla="*/ 7500 h 1185"/>
                <a:gd name="T28" fmla="+- 0 2630 2435"/>
                <a:gd name="T29" fmla="*/ T28 w 4650"/>
                <a:gd name="T30" fmla="+- 0 7500 6323"/>
                <a:gd name="T31" fmla="*/ 7500 h 1185"/>
                <a:gd name="T32" fmla="+- 0 6872 2435"/>
                <a:gd name="T33" fmla="*/ T32 w 4650"/>
                <a:gd name="T34" fmla="+- 0 7507 6323"/>
                <a:gd name="T35" fmla="*/ 7507 h 1185"/>
                <a:gd name="T36" fmla="+- 0 6947 2435"/>
                <a:gd name="T37" fmla="*/ T36 w 4650"/>
                <a:gd name="T38" fmla="+- 0 7507 6323"/>
                <a:gd name="T39" fmla="*/ 7507 h 1185"/>
                <a:gd name="T40" fmla="+- 0 6988 2435"/>
                <a:gd name="T41" fmla="*/ T40 w 4650"/>
                <a:gd name="T42" fmla="+- 0 7501 6323"/>
                <a:gd name="T43" fmla="*/ 7501 h 1185"/>
                <a:gd name="T44" fmla="+- 0 7011 2435"/>
                <a:gd name="T45" fmla="*/ T44 w 4650"/>
                <a:gd name="T46" fmla="+- 0 7484 6323"/>
                <a:gd name="T47" fmla="*/ 7484 h 1185"/>
                <a:gd name="T48" fmla="+- 0 7029 2435"/>
                <a:gd name="T49" fmla="*/ T48 w 4650"/>
                <a:gd name="T50" fmla="+- 0 7450 6323"/>
                <a:gd name="T51" fmla="*/ 7450 h 1185"/>
                <a:gd name="T52" fmla="+- 0 7084 2435"/>
                <a:gd name="T53" fmla="*/ T52 w 4650"/>
                <a:gd name="T54" fmla="+- 0 6390 6323"/>
                <a:gd name="T55" fmla="*/ 6390 h 1185"/>
                <a:gd name="T56" fmla="+- 0 7082 2435"/>
                <a:gd name="T57" fmla="*/ T56 w 4650"/>
                <a:gd name="T58" fmla="+- 0 6357 6323"/>
                <a:gd name="T59" fmla="*/ 6357 h 1185"/>
                <a:gd name="T60" fmla="+- 0 7065 2435"/>
                <a:gd name="T61" fmla="*/ T60 w 4650"/>
                <a:gd name="T62" fmla="+- 0 6340 6323"/>
                <a:gd name="T63" fmla="*/ 6340 h 1185"/>
                <a:gd name="T64" fmla="+- 0 7018 2435"/>
                <a:gd name="T65" fmla="*/ T64 w 4650"/>
                <a:gd name="T66" fmla="+- 0 6334 6323"/>
                <a:gd name="T67" fmla="*/ 6334 h 1185"/>
                <a:gd name="T68" fmla="+- 0 6928 2435"/>
                <a:gd name="T69" fmla="*/ T68 w 4650"/>
                <a:gd name="T70" fmla="+- 0 6333 6323"/>
                <a:gd name="T71" fmla="*/ 6333 h 1185"/>
                <a:gd name="T72" fmla="+- 0 2591 2435"/>
                <a:gd name="T73" fmla="*/ T72 w 4650"/>
                <a:gd name="T74" fmla="+- 0 6323 6323"/>
                <a:gd name="T75" fmla="*/ 6323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</a:cxnLst>
              <a:rect l="0" t="0" r="r" b="b"/>
              <a:pathLst>
                <a:path w="4650" h="1185">
                  <a:moveTo>
                    <a:pt x="156" y="0"/>
                  </a:moveTo>
                  <a:lnTo>
                    <a:pt x="66" y="0"/>
                  </a:lnTo>
                  <a:lnTo>
                    <a:pt x="19" y="7"/>
                  </a:lnTo>
                  <a:lnTo>
                    <a:pt x="2" y="23"/>
                  </a:lnTo>
                  <a:lnTo>
                    <a:pt x="0" y="56"/>
                  </a:lnTo>
                  <a:lnTo>
                    <a:pt x="38" y="1121"/>
                  </a:lnTo>
                  <a:lnTo>
                    <a:pt x="104" y="1177"/>
                  </a:lnTo>
                  <a:lnTo>
                    <a:pt x="195" y="1177"/>
                  </a:lnTo>
                  <a:lnTo>
                    <a:pt x="4437" y="1184"/>
                  </a:lnTo>
                  <a:lnTo>
                    <a:pt x="4512" y="1184"/>
                  </a:lnTo>
                  <a:lnTo>
                    <a:pt x="4553" y="1178"/>
                  </a:lnTo>
                  <a:lnTo>
                    <a:pt x="4576" y="1161"/>
                  </a:lnTo>
                  <a:lnTo>
                    <a:pt x="4594" y="1127"/>
                  </a:lnTo>
                  <a:lnTo>
                    <a:pt x="4649" y="67"/>
                  </a:lnTo>
                  <a:lnTo>
                    <a:pt x="4647" y="34"/>
                  </a:lnTo>
                  <a:lnTo>
                    <a:pt x="4630" y="17"/>
                  </a:lnTo>
                  <a:lnTo>
                    <a:pt x="4583" y="11"/>
                  </a:lnTo>
                  <a:lnTo>
                    <a:pt x="4493" y="10"/>
                  </a:lnTo>
                  <a:lnTo>
                    <a:pt x="156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45" name="Freeform 1860">
              <a:extLst>
                <a:ext uri="{FF2B5EF4-FFF2-40B4-BE49-F238E27FC236}">
                  <a16:creationId xmlns:a16="http://schemas.microsoft.com/office/drawing/2014/main" id="{D3BA34E7-ADB2-46FF-9B9E-E321C5FE77E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52913" y="2511303"/>
              <a:ext cx="892810" cy="752475"/>
            </a:xfrm>
            <a:custGeom>
              <a:avLst/>
              <a:gdLst>
                <a:gd name="T0" fmla="+- 0 7307 7249"/>
                <a:gd name="T1" fmla="*/ T0 w 1441"/>
                <a:gd name="T2" fmla="+- 0 1231 1231"/>
                <a:gd name="T3" fmla="*/ 1231 h 1185"/>
                <a:gd name="T4" fmla="+- 0 7273 7249"/>
                <a:gd name="T5" fmla="*/ T4 w 1441"/>
                <a:gd name="T6" fmla="+- 0 1232 1231"/>
                <a:gd name="T7" fmla="*/ 1232 h 1185"/>
                <a:gd name="T8" fmla="+- 0 7256 7249"/>
                <a:gd name="T9" fmla="*/ T8 w 1441"/>
                <a:gd name="T10" fmla="+- 0 1239 1231"/>
                <a:gd name="T11" fmla="*/ 1239 h 1185"/>
                <a:gd name="T12" fmla="+- 0 7250 7249"/>
                <a:gd name="T13" fmla="*/ T12 w 1441"/>
                <a:gd name="T14" fmla="+- 0 1255 1231"/>
                <a:gd name="T15" fmla="*/ 1255 h 1185"/>
                <a:gd name="T16" fmla="+- 0 7249 7249"/>
                <a:gd name="T17" fmla="*/ T16 w 1441"/>
                <a:gd name="T18" fmla="+- 0 1288 1231"/>
                <a:gd name="T19" fmla="*/ 1288 h 1185"/>
                <a:gd name="T20" fmla="+- 0 7263 7249"/>
                <a:gd name="T21" fmla="*/ T20 w 1441"/>
                <a:gd name="T22" fmla="+- 0 2353 1231"/>
                <a:gd name="T23" fmla="*/ 2353 h 1185"/>
                <a:gd name="T24" fmla="+- 0 7288 7249"/>
                <a:gd name="T25" fmla="*/ T24 w 1441"/>
                <a:gd name="T26" fmla="+- 0 2409 1231"/>
                <a:gd name="T27" fmla="*/ 2409 h 1185"/>
                <a:gd name="T28" fmla="+- 0 8638 7249"/>
                <a:gd name="T29" fmla="*/ T28 w 1441"/>
                <a:gd name="T30" fmla="+- 0 2416 1231"/>
                <a:gd name="T31" fmla="*/ 2416 h 1185"/>
                <a:gd name="T32" fmla="+- 0 8653 7249"/>
                <a:gd name="T33" fmla="*/ T32 w 1441"/>
                <a:gd name="T34" fmla="+- 0 2410 1231"/>
                <a:gd name="T35" fmla="*/ 2410 h 1185"/>
                <a:gd name="T36" fmla="+- 0 8662 7249"/>
                <a:gd name="T37" fmla="*/ T36 w 1441"/>
                <a:gd name="T38" fmla="+- 0 2393 1231"/>
                <a:gd name="T39" fmla="*/ 2393 h 1185"/>
                <a:gd name="T40" fmla="+- 0 8668 7249"/>
                <a:gd name="T41" fmla="*/ T40 w 1441"/>
                <a:gd name="T42" fmla="+- 0 2359 1231"/>
                <a:gd name="T43" fmla="*/ 2359 h 1185"/>
                <a:gd name="T44" fmla="+- 0 8689 7249"/>
                <a:gd name="T45" fmla="*/ T44 w 1441"/>
                <a:gd name="T46" fmla="+- 0 1299 1231"/>
                <a:gd name="T47" fmla="*/ 1299 h 1185"/>
                <a:gd name="T48" fmla="+- 0 8688 7249"/>
                <a:gd name="T49" fmla="*/ T48 w 1441"/>
                <a:gd name="T50" fmla="+- 0 1266 1231"/>
                <a:gd name="T51" fmla="*/ 1266 h 1185"/>
                <a:gd name="T52" fmla="+- 0 8682 7249"/>
                <a:gd name="T53" fmla="*/ T52 w 1441"/>
                <a:gd name="T54" fmla="+- 0 1249 1231"/>
                <a:gd name="T55" fmla="*/ 1249 h 1185"/>
                <a:gd name="T56" fmla="+- 0 8665 7249"/>
                <a:gd name="T57" fmla="*/ T56 w 1441"/>
                <a:gd name="T58" fmla="+- 0 1243 1231"/>
                <a:gd name="T59" fmla="*/ 1243 h 1185"/>
                <a:gd name="T60" fmla="+- 0 8631 7249"/>
                <a:gd name="T61" fmla="*/ T60 w 1441"/>
                <a:gd name="T62" fmla="+- 0 1242 1231"/>
                <a:gd name="T63" fmla="*/ 1242 h 1185"/>
                <a:gd name="T64" fmla="+- 0 7307 7249"/>
                <a:gd name="T65" fmla="*/ T64 w 1441"/>
                <a:gd name="T66" fmla="+- 0 1231 1231"/>
                <a:gd name="T67" fmla="*/ 1231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</a:cxnLst>
              <a:rect l="0" t="0" r="r" b="b"/>
              <a:pathLst>
                <a:path w="1441" h="1185">
                  <a:moveTo>
                    <a:pt x="58" y="0"/>
                  </a:moveTo>
                  <a:lnTo>
                    <a:pt x="24" y="1"/>
                  </a:lnTo>
                  <a:lnTo>
                    <a:pt x="7" y="8"/>
                  </a:lnTo>
                  <a:lnTo>
                    <a:pt x="1" y="24"/>
                  </a:lnTo>
                  <a:lnTo>
                    <a:pt x="0" y="57"/>
                  </a:lnTo>
                  <a:lnTo>
                    <a:pt x="14" y="1122"/>
                  </a:lnTo>
                  <a:lnTo>
                    <a:pt x="39" y="1178"/>
                  </a:lnTo>
                  <a:lnTo>
                    <a:pt x="1389" y="1185"/>
                  </a:lnTo>
                  <a:lnTo>
                    <a:pt x="1404" y="1179"/>
                  </a:lnTo>
                  <a:lnTo>
                    <a:pt x="1413" y="1162"/>
                  </a:lnTo>
                  <a:lnTo>
                    <a:pt x="1419" y="1128"/>
                  </a:lnTo>
                  <a:lnTo>
                    <a:pt x="1440" y="68"/>
                  </a:lnTo>
                  <a:lnTo>
                    <a:pt x="1439" y="35"/>
                  </a:lnTo>
                  <a:lnTo>
                    <a:pt x="1433" y="18"/>
                  </a:lnTo>
                  <a:lnTo>
                    <a:pt x="1416" y="12"/>
                  </a:lnTo>
                  <a:lnTo>
                    <a:pt x="1382" y="11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46" name="Freeform 1859">
              <a:extLst>
                <a:ext uri="{FF2B5EF4-FFF2-40B4-BE49-F238E27FC236}">
                  <a16:creationId xmlns:a16="http://schemas.microsoft.com/office/drawing/2014/main" id="{0151885A-E1D1-4408-AE1B-368E9C12A6E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52278" y="2511938"/>
              <a:ext cx="897890" cy="752475"/>
            </a:xfrm>
            <a:custGeom>
              <a:avLst/>
              <a:gdLst>
                <a:gd name="T0" fmla="+- 0 7307 7249"/>
                <a:gd name="T1" fmla="*/ T0 w 1441"/>
                <a:gd name="T2" fmla="+- 0 1231 1231"/>
                <a:gd name="T3" fmla="*/ 1231 h 1185"/>
                <a:gd name="T4" fmla="+- 0 7273 7249"/>
                <a:gd name="T5" fmla="*/ T4 w 1441"/>
                <a:gd name="T6" fmla="+- 0 1232 1231"/>
                <a:gd name="T7" fmla="*/ 1232 h 1185"/>
                <a:gd name="T8" fmla="+- 0 7256 7249"/>
                <a:gd name="T9" fmla="*/ T8 w 1441"/>
                <a:gd name="T10" fmla="+- 0 1239 1231"/>
                <a:gd name="T11" fmla="*/ 1239 h 1185"/>
                <a:gd name="T12" fmla="+- 0 7250 7249"/>
                <a:gd name="T13" fmla="*/ T12 w 1441"/>
                <a:gd name="T14" fmla="+- 0 1255 1231"/>
                <a:gd name="T15" fmla="*/ 1255 h 1185"/>
                <a:gd name="T16" fmla="+- 0 7249 7249"/>
                <a:gd name="T17" fmla="*/ T16 w 1441"/>
                <a:gd name="T18" fmla="+- 0 1288 1231"/>
                <a:gd name="T19" fmla="*/ 1288 h 1185"/>
                <a:gd name="T20" fmla="+- 0 7263 7249"/>
                <a:gd name="T21" fmla="*/ T20 w 1441"/>
                <a:gd name="T22" fmla="+- 0 2353 1231"/>
                <a:gd name="T23" fmla="*/ 2353 h 1185"/>
                <a:gd name="T24" fmla="+- 0 7288 7249"/>
                <a:gd name="T25" fmla="*/ T24 w 1441"/>
                <a:gd name="T26" fmla="+- 0 2409 1231"/>
                <a:gd name="T27" fmla="*/ 2409 h 1185"/>
                <a:gd name="T28" fmla="+- 0 8611 7249"/>
                <a:gd name="T29" fmla="*/ T28 w 1441"/>
                <a:gd name="T30" fmla="+- 0 2416 1231"/>
                <a:gd name="T31" fmla="*/ 2416 h 1185"/>
                <a:gd name="T32" fmla="+- 0 8638 7249"/>
                <a:gd name="T33" fmla="*/ T32 w 1441"/>
                <a:gd name="T34" fmla="+- 0 2416 1231"/>
                <a:gd name="T35" fmla="*/ 2416 h 1185"/>
                <a:gd name="T36" fmla="+- 0 8653 7249"/>
                <a:gd name="T37" fmla="*/ T36 w 1441"/>
                <a:gd name="T38" fmla="+- 0 2410 1231"/>
                <a:gd name="T39" fmla="*/ 2410 h 1185"/>
                <a:gd name="T40" fmla="+- 0 8662 7249"/>
                <a:gd name="T41" fmla="*/ T40 w 1441"/>
                <a:gd name="T42" fmla="+- 0 2393 1231"/>
                <a:gd name="T43" fmla="*/ 2393 h 1185"/>
                <a:gd name="T44" fmla="+- 0 8668 7249"/>
                <a:gd name="T45" fmla="*/ T44 w 1441"/>
                <a:gd name="T46" fmla="+- 0 2359 1231"/>
                <a:gd name="T47" fmla="*/ 2359 h 1185"/>
                <a:gd name="T48" fmla="+- 0 8689 7249"/>
                <a:gd name="T49" fmla="*/ T48 w 1441"/>
                <a:gd name="T50" fmla="+- 0 1299 1231"/>
                <a:gd name="T51" fmla="*/ 1299 h 1185"/>
                <a:gd name="T52" fmla="+- 0 8688 7249"/>
                <a:gd name="T53" fmla="*/ T52 w 1441"/>
                <a:gd name="T54" fmla="+- 0 1266 1231"/>
                <a:gd name="T55" fmla="*/ 1266 h 1185"/>
                <a:gd name="T56" fmla="+- 0 8682 7249"/>
                <a:gd name="T57" fmla="*/ T56 w 1441"/>
                <a:gd name="T58" fmla="+- 0 1249 1231"/>
                <a:gd name="T59" fmla="*/ 1249 h 1185"/>
                <a:gd name="T60" fmla="+- 0 8665 7249"/>
                <a:gd name="T61" fmla="*/ T60 w 1441"/>
                <a:gd name="T62" fmla="+- 0 1243 1231"/>
                <a:gd name="T63" fmla="*/ 1243 h 1185"/>
                <a:gd name="T64" fmla="+- 0 8631 7249"/>
                <a:gd name="T65" fmla="*/ T64 w 1441"/>
                <a:gd name="T66" fmla="+- 0 1242 1231"/>
                <a:gd name="T67" fmla="*/ 1242 h 1185"/>
                <a:gd name="T68" fmla="+- 0 7307 7249"/>
                <a:gd name="T69" fmla="*/ T68 w 1441"/>
                <a:gd name="T70" fmla="+- 0 1231 1231"/>
                <a:gd name="T71" fmla="*/ 1231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441" h="1185">
                  <a:moveTo>
                    <a:pt x="58" y="0"/>
                  </a:moveTo>
                  <a:lnTo>
                    <a:pt x="24" y="1"/>
                  </a:lnTo>
                  <a:lnTo>
                    <a:pt x="7" y="8"/>
                  </a:lnTo>
                  <a:lnTo>
                    <a:pt x="1" y="24"/>
                  </a:lnTo>
                  <a:lnTo>
                    <a:pt x="0" y="57"/>
                  </a:lnTo>
                  <a:lnTo>
                    <a:pt x="14" y="1122"/>
                  </a:lnTo>
                  <a:lnTo>
                    <a:pt x="39" y="1178"/>
                  </a:lnTo>
                  <a:lnTo>
                    <a:pt x="1362" y="1185"/>
                  </a:lnTo>
                  <a:lnTo>
                    <a:pt x="1389" y="1185"/>
                  </a:lnTo>
                  <a:lnTo>
                    <a:pt x="1404" y="1179"/>
                  </a:lnTo>
                  <a:lnTo>
                    <a:pt x="1413" y="1162"/>
                  </a:lnTo>
                  <a:lnTo>
                    <a:pt x="1419" y="1128"/>
                  </a:lnTo>
                  <a:lnTo>
                    <a:pt x="1440" y="68"/>
                  </a:lnTo>
                  <a:lnTo>
                    <a:pt x="1439" y="35"/>
                  </a:lnTo>
                  <a:lnTo>
                    <a:pt x="1433" y="18"/>
                  </a:lnTo>
                  <a:lnTo>
                    <a:pt x="1416" y="12"/>
                  </a:lnTo>
                  <a:lnTo>
                    <a:pt x="1382" y="11"/>
                  </a:lnTo>
                  <a:lnTo>
                    <a:pt x="58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47" name="Freeform 1858">
              <a:extLst>
                <a:ext uri="{FF2B5EF4-FFF2-40B4-BE49-F238E27FC236}">
                  <a16:creationId xmlns:a16="http://schemas.microsoft.com/office/drawing/2014/main" id="{0C404B5B-55E6-4443-A0AA-FEB1E60E801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52913" y="3319658"/>
              <a:ext cx="892810" cy="752475"/>
            </a:xfrm>
            <a:custGeom>
              <a:avLst/>
              <a:gdLst>
                <a:gd name="T0" fmla="+- 0 7307 7249"/>
                <a:gd name="T1" fmla="*/ T0 w 1441"/>
                <a:gd name="T2" fmla="+- 0 2504 2504"/>
                <a:gd name="T3" fmla="*/ 2504 h 1185"/>
                <a:gd name="T4" fmla="+- 0 7273 7249"/>
                <a:gd name="T5" fmla="*/ T4 w 1441"/>
                <a:gd name="T6" fmla="+- 0 2505 2504"/>
                <a:gd name="T7" fmla="*/ 2505 h 1185"/>
                <a:gd name="T8" fmla="+- 0 7256 7249"/>
                <a:gd name="T9" fmla="*/ T8 w 1441"/>
                <a:gd name="T10" fmla="+- 0 2511 2504"/>
                <a:gd name="T11" fmla="*/ 2511 h 1185"/>
                <a:gd name="T12" fmla="+- 0 7250 7249"/>
                <a:gd name="T13" fmla="*/ T12 w 1441"/>
                <a:gd name="T14" fmla="+- 0 2528 2504"/>
                <a:gd name="T15" fmla="*/ 2528 h 1185"/>
                <a:gd name="T16" fmla="+- 0 7249 7249"/>
                <a:gd name="T17" fmla="*/ T16 w 1441"/>
                <a:gd name="T18" fmla="+- 0 2561 2504"/>
                <a:gd name="T19" fmla="*/ 2561 h 1185"/>
                <a:gd name="T20" fmla="+- 0 7263 7249"/>
                <a:gd name="T21" fmla="*/ T20 w 1441"/>
                <a:gd name="T22" fmla="+- 0 3626 2504"/>
                <a:gd name="T23" fmla="*/ 3626 h 1185"/>
                <a:gd name="T24" fmla="+- 0 7288 7249"/>
                <a:gd name="T25" fmla="*/ T24 w 1441"/>
                <a:gd name="T26" fmla="+- 0 3681 2504"/>
                <a:gd name="T27" fmla="*/ 3681 h 1185"/>
                <a:gd name="T28" fmla="+- 0 8638 7249"/>
                <a:gd name="T29" fmla="*/ T28 w 1441"/>
                <a:gd name="T30" fmla="+- 0 3689 2504"/>
                <a:gd name="T31" fmla="*/ 3689 h 1185"/>
                <a:gd name="T32" fmla="+- 0 8653 7249"/>
                <a:gd name="T33" fmla="*/ T32 w 1441"/>
                <a:gd name="T34" fmla="+- 0 3683 2504"/>
                <a:gd name="T35" fmla="*/ 3683 h 1185"/>
                <a:gd name="T36" fmla="+- 0 8662 7249"/>
                <a:gd name="T37" fmla="*/ T36 w 1441"/>
                <a:gd name="T38" fmla="+- 0 3666 2504"/>
                <a:gd name="T39" fmla="*/ 3666 h 1185"/>
                <a:gd name="T40" fmla="+- 0 8668 7249"/>
                <a:gd name="T41" fmla="*/ T40 w 1441"/>
                <a:gd name="T42" fmla="+- 0 3632 2504"/>
                <a:gd name="T43" fmla="*/ 3632 h 1185"/>
                <a:gd name="T44" fmla="+- 0 8689 7249"/>
                <a:gd name="T45" fmla="*/ T44 w 1441"/>
                <a:gd name="T46" fmla="+- 0 2571 2504"/>
                <a:gd name="T47" fmla="*/ 2571 h 1185"/>
                <a:gd name="T48" fmla="+- 0 8688 7249"/>
                <a:gd name="T49" fmla="*/ T48 w 1441"/>
                <a:gd name="T50" fmla="+- 0 2539 2504"/>
                <a:gd name="T51" fmla="*/ 2539 h 1185"/>
                <a:gd name="T52" fmla="+- 0 8682 7249"/>
                <a:gd name="T53" fmla="*/ T52 w 1441"/>
                <a:gd name="T54" fmla="+- 0 2522 2504"/>
                <a:gd name="T55" fmla="*/ 2522 h 1185"/>
                <a:gd name="T56" fmla="+- 0 8665 7249"/>
                <a:gd name="T57" fmla="*/ T56 w 1441"/>
                <a:gd name="T58" fmla="+- 0 2516 2504"/>
                <a:gd name="T59" fmla="*/ 2516 h 1185"/>
                <a:gd name="T60" fmla="+- 0 8631 7249"/>
                <a:gd name="T61" fmla="*/ T60 w 1441"/>
                <a:gd name="T62" fmla="+- 0 2515 2504"/>
                <a:gd name="T63" fmla="*/ 2515 h 1185"/>
                <a:gd name="T64" fmla="+- 0 7307 7249"/>
                <a:gd name="T65" fmla="*/ T64 w 1441"/>
                <a:gd name="T66" fmla="+- 0 2504 2504"/>
                <a:gd name="T67" fmla="*/ 2504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</a:cxnLst>
              <a:rect l="0" t="0" r="r" b="b"/>
              <a:pathLst>
                <a:path w="1441" h="1185">
                  <a:moveTo>
                    <a:pt x="58" y="0"/>
                  </a:moveTo>
                  <a:lnTo>
                    <a:pt x="24" y="1"/>
                  </a:lnTo>
                  <a:lnTo>
                    <a:pt x="7" y="7"/>
                  </a:lnTo>
                  <a:lnTo>
                    <a:pt x="1" y="24"/>
                  </a:lnTo>
                  <a:lnTo>
                    <a:pt x="0" y="57"/>
                  </a:lnTo>
                  <a:lnTo>
                    <a:pt x="14" y="1122"/>
                  </a:lnTo>
                  <a:lnTo>
                    <a:pt x="39" y="1177"/>
                  </a:lnTo>
                  <a:lnTo>
                    <a:pt x="1389" y="1185"/>
                  </a:lnTo>
                  <a:lnTo>
                    <a:pt x="1404" y="1179"/>
                  </a:lnTo>
                  <a:lnTo>
                    <a:pt x="1413" y="1162"/>
                  </a:lnTo>
                  <a:lnTo>
                    <a:pt x="1419" y="1128"/>
                  </a:lnTo>
                  <a:lnTo>
                    <a:pt x="1440" y="67"/>
                  </a:lnTo>
                  <a:lnTo>
                    <a:pt x="1439" y="35"/>
                  </a:lnTo>
                  <a:lnTo>
                    <a:pt x="1433" y="18"/>
                  </a:lnTo>
                  <a:lnTo>
                    <a:pt x="1416" y="12"/>
                  </a:lnTo>
                  <a:lnTo>
                    <a:pt x="1382" y="11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48" name="Freeform 1857">
              <a:extLst>
                <a:ext uri="{FF2B5EF4-FFF2-40B4-BE49-F238E27FC236}">
                  <a16:creationId xmlns:a16="http://schemas.microsoft.com/office/drawing/2014/main" id="{A9B786E4-27C0-4612-B2CA-40F259B076B7}"/>
                </a:ext>
              </a:extLst>
            </p:cNvPr>
            <p:cNvSpPr>
              <a:spLocks/>
            </p:cNvSpPr>
            <p:nvPr/>
          </p:nvSpPr>
          <p:spPr bwMode="auto">
            <a:xfrm>
              <a:off x="5352278" y="3318388"/>
              <a:ext cx="897890" cy="752475"/>
            </a:xfrm>
            <a:custGeom>
              <a:avLst/>
              <a:gdLst>
                <a:gd name="T0" fmla="+- 0 7307 7249"/>
                <a:gd name="T1" fmla="*/ T0 w 1441"/>
                <a:gd name="T2" fmla="+- 0 2504 2504"/>
                <a:gd name="T3" fmla="*/ 2504 h 1185"/>
                <a:gd name="T4" fmla="+- 0 7273 7249"/>
                <a:gd name="T5" fmla="*/ T4 w 1441"/>
                <a:gd name="T6" fmla="+- 0 2505 2504"/>
                <a:gd name="T7" fmla="*/ 2505 h 1185"/>
                <a:gd name="T8" fmla="+- 0 7256 7249"/>
                <a:gd name="T9" fmla="*/ T8 w 1441"/>
                <a:gd name="T10" fmla="+- 0 2511 2504"/>
                <a:gd name="T11" fmla="*/ 2511 h 1185"/>
                <a:gd name="T12" fmla="+- 0 7250 7249"/>
                <a:gd name="T13" fmla="*/ T12 w 1441"/>
                <a:gd name="T14" fmla="+- 0 2528 2504"/>
                <a:gd name="T15" fmla="*/ 2528 h 1185"/>
                <a:gd name="T16" fmla="+- 0 7249 7249"/>
                <a:gd name="T17" fmla="*/ T16 w 1441"/>
                <a:gd name="T18" fmla="+- 0 2561 2504"/>
                <a:gd name="T19" fmla="*/ 2561 h 1185"/>
                <a:gd name="T20" fmla="+- 0 7263 7249"/>
                <a:gd name="T21" fmla="*/ T20 w 1441"/>
                <a:gd name="T22" fmla="+- 0 3626 2504"/>
                <a:gd name="T23" fmla="*/ 3626 h 1185"/>
                <a:gd name="T24" fmla="+- 0 7288 7249"/>
                <a:gd name="T25" fmla="*/ T24 w 1441"/>
                <a:gd name="T26" fmla="+- 0 3681 2504"/>
                <a:gd name="T27" fmla="*/ 3681 h 1185"/>
                <a:gd name="T28" fmla="+- 0 8611 7249"/>
                <a:gd name="T29" fmla="*/ T28 w 1441"/>
                <a:gd name="T30" fmla="+- 0 3688 2504"/>
                <a:gd name="T31" fmla="*/ 3688 h 1185"/>
                <a:gd name="T32" fmla="+- 0 8638 7249"/>
                <a:gd name="T33" fmla="*/ T32 w 1441"/>
                <a:gd name="T34" fmla="+- 0 3689 2504"/>
                <a:gd name="T35" fmla="*/ 3689 h 1185"/>
                <a:gd name="T36" fmla="+- 0 8653 7249"/>
                <a:gd name="T37" fmla="*/ T36 w 1441"/>
                <a:gd name="T38" fmla="+- 0 3683 2504"/>
                <a:gd name="T39" fmla="*/ 3683 h 1185"/>
                <a:gd name="T40" fmla="+- 0 8662 7249"/>
                <a:gd name="T41" fmla="*/ T40 w 1441"/>
                <a:gd name="T42" fmla="+- 0 3666 2504"/>
                <a:gd name="T43" fmla="*/ 3666 h 1185"/>
                <a:gd name="T44" fmla="+- 0 8668 7249"/>
                <a:gd name="T45" fmla="*/ T44 w 1441"/>
                <a:gd name="T46" fmla="+- 0 3632 2504"/>
                <a:gd name="T47" fmla="*/ 3632 h 1185"/>
                <a:gd name="T48" fmla="+- 0 8689 7249"/>
                <a:gd name="T49" fmla="*/ T48 w 1441"/>
                <a:gd name="T50" fmla="+- 0 2571 2504"/>
                <a:gd name="T51" fmla="*/ 2571 h 1185"/>
                <a:gd name="T52" fmla="+- 0 8688 7249"/>
                <a:gd name="T53" fmla="*/ T52 w 1441"/>
                <a:gd name="T54" fmla="+- 0 2539 2504"/>
                <a:gd name="T55" fmla="*/ 2539 h 1185"/>
                <a:gd name="T56" fmla="+- 0 8682 7249"/>
                <a:gd name="T57" fmla="*/ T56 w 1441"/>
                <a:gd name="T58" fmla="+- 0 2522 2504"/>
                <a:gd name="T59" fmla="*/ 2522 h 1185"/>
                <a:gd name="T60" fmla="+- 0 8665 7249"/>
                <a:gd name="T61" fmla="*/ T60 w 1441"/>
                <a:gd name="T62" fmla="+- 0 2516 2504"/>
                <a:gd name="T63" fmla="*/ 2516 h 1185"/>
                <a:gd name="T64" fmla="+- 0 8631 7249"/>
                <a:gd name="T65" fmla="*/ T64 w 1441"/>
                <a:gd name="T66" fmla="+- 0 2515 2504"/>
                <a:gd name="T67" fmla="*/ 2515 h 1185"/>
                <a:gd name="T68" fmla="+- 0 7307 7249"/>
                <a:gd name="T69" fmla="*/ T68 w 1441"/>
                <a:gd name="T70" fmla="+- 0 2504 2504"/>
                <a:gd name="T71" fmla="*/ 2504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441" h="1185">
                  <a:moveTo>
                    <a:pt x="58" y="0"/>
                  </a:moveTo>
                  <a:lnTo>
                    <a:pt x="24" y="1"/>
                  </a:lnTo>
                  <a:lnTo>
                    <a:pt x="7" y="7"/>
                  </a:lnTo>
                  <a:lnTo>
                    <a:pt x="1" y="24"/>
                  </a:lnTo>
                  <a:lnTo>
                    <a:pt x="0" y="57"/>
                  </a:lnTo>
                  <a:lnTo>
                    <a:pt x="14" y="1122"/>
                  </a:lnTo>
                  <a:lnTo>
                    <a:pt x="39" y="1177"/>
                  </a:lnTo>
                  <a:lnTo>
                    <a:pt x="1362" y="1184"/>
                  </a:lnTo>
                  <a:lnTo>
                    <a:pt x="1389" y="1185"/>
                  </a:lnTo>
                  <a:lnTo>
                    <a:pt x="1404" y="1179"/>
                  </a:lnTo>
                  <a:lnTo>
                    <a:pt x="1413" y="1162"/>
                  </a:lnTo>
                  <a:lnTo>
                    <a:pt x="1419" y="1128"/>
                  </a:lnTo>
                  <a:lnTo>
                    <a:pt x="1440" y="67"/>
                  </a:lnTo>
                  <a:lnTo>
                    <a:pt x="1439" y="35"/>
                  </a:lnTo>
                  <a:lnTo>
                    <a:pt x="1433" y="18"/>
                  </a:lnTo>
                  <a:lnTo>
                    <a:pt x="1416" y="12"/>
                  </a:lnTo>
                  <a:lnTo>
                    <a:pt x="1382" y="11"/>
                  </a:lnTo>
                  <a:lnTo>
                    <a:pt x="58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49" name="Freeform 1856">
              <a:extLst>
                <a:ext uri="{FF2B5EF4-FFF2-40B4-BE49-F238E27FC236}">
                  <a16:creationId xmlns:a16="http://schemas.microsoft.com/office/drawing/2014/main" id="{7DA1145C-060D-4EB4-A4C0-16FC729861D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52913" y="4128013"/>
              <a:ext cx="892810" cy="752475"/>
            </a:xfrm>
            <a:custGeom>
              <a:avLst/>
              <a:gdLst>
                <a:gd name="T0" fmla="+- 0 7307 7249"/>
                <a:gd name="T1" fmla="*/ T0 w 1441"/>
                <a:gd name="T2" fmla="+- 0 3777 3777"/>
                <a:gd name="T3" fmla="*/ 3777 h 1185"/>
                <a:gd name="T4" fmla="+- 0 7273 7249"/>
                <a:gd name="T5" fmla="*/ T4 w 1441"/>
                <a:gd name="T6" fmla="+- 0 3778 3777"/>
                <a:gd name="T7" fmla="*/ 3778 h 1185"/>
                <a:gd name="T8" fmla="+- 0 7256 7249"/>
                <a:gd name="T9" fmla="*/ T8 w 1441"/>
                <a:gd name="T10" fmla="+- 0 3784 3777"/>
                <a:gd name="T11" fmla="*/ 3784 h 1185"/>
                <a:gd name="T12" fmla="+- 0 7250 7249"/>
                <a:gd name="T13" fmla="*/ T12 w 1441"/>
                <a:gd name="T14" fmla="+- 0 3801 3777"/>
                <a:gd name="T15" fmla="*/ 3801 h 1185"/>
                <a:gd name="T16" fmla="+- 0 7249 7249"/>
                <a:gd name="T17" fmla="*/ T16 w 1441"/>
                <a:gd name="T18" fmla="+- 0 3833 3777"/>
                <a:gd name="T19" fmla="*/ 3833 h 1185"/>
                <a:gd name="T20" fmla="+- 0 7263 7249"/>
                <a:gd name="T21" fmla="*/ T20 w 1441"/>
                <a:gd name="T22" fmla="+- 0 4899 3777"/>
                <a:gd name="T23" fmla="*/ 4899 h 1185"/>
                <a:gd name="T24" fmla="+- 0 7288 7249"/>
                <a:gd name="T25" fmla="*/ T24 w 1441"/>
                <a:gd name="T26" fmla="+- 0 4954 3777"/>
                <a:gd name="T27" fmla="*/ 4954 h 1185"/>
                <a:gd name="T28" fmla="+- 0 8638 7249"/>
                <a:gd name="T29" fmla="*/ T28 w 1441"/>
                <a:gd name="T30" fmla="+- 0 4961 3777"/>
                <a:gd name="T31" fmla="*/ 4961 h 1185"/>
                <a:gd name="T32" fmla="+- 0 8653 7249"/>
                <a:gd name="T33" fmla="*/ T32 w 1441"/>
                <a:gd name="T34" fmla="+- 0 4956 3777"/>
                <a:gd name="T35" fmla="*/ 4956 h 1185"/>
                <a:gd name="T36" fmla="+- 0 8662 7249"/>
                <a:gd name="T37" fmla="*/ T36 w 1441"/>
                <a:gd name="T38" fmla="+- 0 4939 3777"/>
                <a:gd name="T39" fmla="*/ 4939 h 1185"/>
                <a:gd name="T40" fmla="+- 0 8668 7249"/>
                <a:gd name="T41" fmla="*/ T40 w 1441"/>
                <a:gd name="T42" fmla="+- 0 4905 3777"/>
                <a:gd name="T43" fmla="*/ 4905 h 1185"/>
                <a:gd name="T44" fmla="+- 0 8689 7249"/>
                <a:gd name="T45" fmla="*/ T44 w 1441"/>
                <a:gd name="T46" fmla="+- 0 3844 3777"/>
                <a:gd name="T47" fmla="*/ 3844 h 1185"/>
                <a:gd name="T48" fmla="+- 0 8688 7249"/>
                <a:gd name="T49" fmla="*/ T48 w 1441"/>
                <a:gd name="T50" fmla="+- 0 3812 3777"/>
                <a:gd name="T51" fmla="*/ 3812 h 1185"/>
                <a:gd name="T52" fmla="+- 0 8682 7249"/>
                <a:gd name="T53" fmla="*/ T52 w 1441"/>
                <a:gd name="T54" fmla="+- 0 3795 3777"/>
                <a:gd name="T55" fmla="*/ 3795 h 1185"/>
                <a:gd name="T56" fmla="+- 0 8665 7249"/>
                <a:gd name="T57" fmla="*/ T56 w 1441"/>
                <a:gd name="T58" fmla="+- 0 3789 3777"/>
                <a:gd name="T59" fmla="*/ 3789 h 1185"/>
                <a:gd name="T60" fmla="+- 0 8631 7249"/>
                <a:gd name="T61" fmla="*/ T60 w 1441"/>
                <a:gd name="T62" fmla="+- 0 3788 3777"/>
                <a:gd name="T63" fmla="*/ 3788 h 1185"/>
                <a:gd name="T64" fmla="+- 0 7307 7249"/>
                <a:gd name="T65" fmla="*/ T64 w 1441"/>
                <a:gd name="T66" fmla="+- 0 3777 3777"/>
                <a:gd name="T67" fmla="*/ 3777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</a:cxnLst>
              <a:rect l="0" t="0" r="r" b="b"/>
              <a:pathLst>
                <a:path w="1441" h="1185">
                  <a:moveTo>
                    <a:pt x="58" y="0"/>
                  </a:moveTo>
                  <a:lnTo>
                    <a:pt x="24" y="1"/>
                  </a:lnTo>
                  <a:lnTo>
                    <a:pt x="7" y="7"/>
                  </a:lnTo>
                  <a:lnTo>
                    <a:pt x="1" y="24"/>
                  </a:lnTo>
                  <a:lnTo>
                    <a:pt x="0" y="56"/>
                  </a:lnTo>
                  <a:lnTo>
                    <a:pt x="14" y="1122"/>
                  </a:lnTo>
                  <a:lnTo>
                    <a:pt x="39" y="1177"/>
                  </a:lnTo>
                  <a:lnTo>
                    <a:pt x="1389" y="1184"/>
                  </a:lnTo>
                  <a:lnTo>
                    <a:pt x="1404" y="1179"/>
                  </a:lnTo>
                  <a:lnTo>
                    <a:pt x="1413" y="1162"/>
                  </a:lnTo>
                  <a:lnTo>
                    <a:pt x="1419" y="1128"/>
                  </a:lnTo>
                  <a:lnTo>
                    <a:pt x="1440" y="67"/>
                  </a:lnTo>
                  <a:lnTo>
                    <a:pt x="1439" y="35"/>
                  </a:lnTo>
                  <a:lnTo>
                    <a:pt x="1433" y="18"/>
                  </a:lnTo>
                  <a:lnTo>
                    <a:pt x="1416" y="12"/>
                  </a:lnTo>
                  <a:lnTo>
                    <a:pt x="1382" y="11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50" name="Freeform 1855">
              <a:extLst>
                <a:ext uri="{FF2B5EF4-FFF2-40B4-BE49-F238E27FC236}">
                  <a16:creationId xmlns:a16="http://schemas.microsoft.com/office/drawing/2014/main" id="{29E4A0D0-E5B2-4A14-8C46-8F0E7016146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52278" y="4131188"/>
              <a:ext cx="897890" cy="752475"/>
            </a:xfrm>
            <a:custGeom>
              <a:avLst/>
              <a:gdLst>
                <a:gd name="T0" fmla="+- 0 7307 7249"/>
                <a:gd name="T1" fmla="*/ T0 w 1441"/>
                <a:gd name="T2" fmla="+- 0 3777 3777"/>
                <a:gd name="T3" fmla="*/ 3777 h 1185"/>
                <a:gd name="T4" fmla="+- 0 7273 7249"/>
                <a:gd name="T5" fmla="*/ T4 w 1441"/>
                <a:gd name="T6" fmla="+- 0 3778 3777"/>
                <a:gd name="T7" fmla="*/ 3778 h 1185"/>
                <a:gd name="T8" fmla="+- 0 7256 7249"/>
                <a:gd name="T9" fmla="*/ T8 w 1441"/>
                <a:gd name="T10" fmla="+- 0 3784 3777"/>
                <a:gd name="T11" fmla="*/ 3784 h 1185"/>
                <a:gd name="T12" fmla="+- 0 7250 7249"/>
                <a:gd name="T13" fmla="*/ T12 w 1441"/>
                <a:gd name="T14" fmla="+- 0 3801 3777"/>
                <a:gd name="T15" fmla="*/ 3801 h 1185"/>
                <a:gd name="T16" fmla="+- 0 7249 7249"/>
                <a:gd name="T17" fmla="*/ T16 w 1441"/>
                <a:gd name="T18" fmla="+- 0 3833 3777"/>
                <a:gd name="T19" fmla="*/ 3833 h 1185"/>
                <a:gd name="T20" fmla="+- 0 7263 7249"/>
                <a:gd name="T21" fmla="*/ T20 w 1441"/>
                <a:gd name="T22" fmla="+- 0 4899 3777"/>
                <a:gd name="T23" fmla="*/ 4899 h 1185"/>
                <a:gd name="T24" fmla="+- 0 7288 7249"/>
                <a:gd name="T25" fmla="*/ T24 w 1441"/>
                <a:gd name="T26" fmla="+- 0 4954 3777"/>
                <a:gd name="T27" fmla="*/ 4954 h 1185"/>
                <a:gd name="T28" fmla="+- 0 8611 7249"/>
                <a:gd name="T29" fmla="*/ T28 w 1441"/>
                <a:gd name="T30" fmla="+- 0 4961 3777"/>
                <a:gd name="T31" fmla="*/ 4961 h 1185"/>
                <a:gd name="T32" fmla="+- 0 8638 7249"/>
                <a:gd name="T33" fmla="*/ T32 w 1441"/>
                <a:gd name="T34" fmla="+- 0 4961 3777"/>
                <a:gd name="T35" fmla="*/ 4961 h 1185"/>
                <a:gd name="T36" fmla="+- 0 8653 7249"/>
                <a:gd name="T37" fmla="*/ T36 w 1441"/>
                <a:gd name="T38" fmla="+- 0 4956 3777"/>
                <a:gd name="T39" fmla="*/ 4956 h 1185"/>
                <a:gd name="T40" fmla="+- 0 8662 7249"/>
                <a:gd name="T41" fmla="*/ T40 w 1441"/>
                <a:gd name="T42" fmla="+- 0 4939 3777"/>
                <a:gd name="T43" fmla="*/ 4939 h 1185"/>
                <a:gd name="T44" fmla="+- 0 8668 7249"/>
                <a:gd name="T45" fmla="*/ T44 w 1441"/>
                <a:gd name="T46" fmla="+- 0 4905 3777"/>
                <a:gd name="T47" fmla="*/ 4905 h 1185"/>
                <a:gd name="T48" fmla="+- 0 8689 7249"/>
                <a:gd name="T49" fmla="*/ T48 w 1441"/>
                <a:gd name="T50" fmla="+- 0 3844 3777"/>
                <a:gd name="T51" fmla="*/ 3844 h 1185"/>
                <a:gd name="T52" fmla="+- 0 8688 7249"/>
                <a:gd name="T53" fmla="*/ T52 w 1441"/>
                <a:gd name="T54" fmla="+- 0 3812 3777"/>
                <a:gd name="T55" fmla="*/ 3812 h 1185"/>
                <a:gd name="T56" fmla="+- 0 8682 7249"/>
                <a:gd name="T57" fmla="*/ T56 w 1441"/>
                <a:gd name="T58" fmla="+- 0 3795 3777"/>
                <a:gd name="T59" fmla="*/ 3795 h 1185"/>
                <a:gd name="T60" fmla="+- 0 8665 7249"/>
                <a:gd name="T61" fmla="*/ T60 w 1441"/>
                <a:gd name="T62" fmla="+- 0 3789 3777"/>
                <a:gd name="T63" fmla="*/ 3789 h 1185"/>
                <a:gd name="T64" fmla="+- 0 8631 7249"/>
                <a:gd name="T65" fmla="*/ T64 w 1441"/>
                <a:gd name="T66" fmla="+- 0 3788 3777"/>
                <a:gd name="T67" fmla="*/ 3788 h 1185"/>
                <a:gd name="T68" fmla="+- 0 7307 7249"/>
                <a:gd name="T69" fmla="*/ T68 w 1441"/>
                <a:gd name="T70" fmla="+- 0 3777 3777"/>
                <a:gd name="T71" fmla="*/ 3777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441" h="1185">
                  <a:moveTo>
                    <a:pt x="58" y="0"/>
                  </a:moveTo>
                  <a:lnTo>
                    <a:pt x="24" y="1"/>
                  </a:lnTo>
                  <a:lnTo>
                    <a:pt x="7" y="7"/>
                  </a:lnTo>
                  <a:lnTo>
                    <a:pt x="1" y="24"/>
                  </a:lnTo>
                  <a:lnTo>
                    <a:pt x="0" y="56"/>
                  </a:lnTo>
                  <a:lnTo>
                    <a:pt x="14" y="1122"/>
                  </a:lnTo>
                  <a:lnTo>
                    <a:pt x="39" y="1177"/>
                  </a:lnTo>
                  <a:lnTo>
                    <a:pt x="1362" y="1184"/>
                  </a:lnTo>
                  <a:lnTo>
                    <a:pt x="1389" y="1184"/>
                  </a:lnTo>
                  <a:lnTo>
                    <a:pt x="1404" y="1179"/>
                  </a:lnTo>
                  <a:lnTo>
                    <a:pt x="1413" y="1162"/>
                  </a:lnTo>
                  <a:lnTo>
                    <a:pt x="1419" y="1128"/>
                  </a:lnTo>
                  <a:lnTo>
                    <a:pt x="1440" y="67"/>
                  </a:lnTo>
                  <a:lnTo>
                    <a:pt x="1439" y="35"/>
                  </a:lnTo>
                  <a:lnTo>
                    <a:pt x="1433" y="18"/>
                  </a:lnTo>
                  <a:lnTo>
                    <a:pt x="1416" y="12"/>
                  </a:lnTo>
                  <a:lnTo>
                    <a:pt x="1382" y="11"/>
                  </a:lnTo>
                  <a:lnTo>
                    <a:pt x="58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51" name="Freeform 1854">
              <a:extLst>
                <a:ext uri="{FF2B5EF4-FFF2-40B4-BE49-F238E27FC236}">
                  <a16:creationId xmlns:a16="http://schemas.microsoft.com/office/drawing/2014/main" id="{BC39B5E3-5D1B-465C-9384-71B5CCAFE0A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52913" y="4935733"/>
              <a:ext cx="892810" cy="752475"/>
            </a:xfrm>
            <a:custGeom>
              <a:avLst/>
              <a:gdLst>
                <a:gd name="T0" fmla="+- 0 7307 7249"/>
                <a:gd name="T1" fmla="*/ T0 w 1441"/>
                <a:gd name="T2" fmla="+- 0 5050 5050"/>
                <a:gd name="T3" fmla="*/ 5050 h 1185"/>
                <a:gd name="T4" fmla="+- 0 7273 7249"/>
                <a:gd name="T5" fmla="*/ T4 w 1441"/>
                <a:gd name="T6" fmla="+- 0 5051 5050"/>
                <a:gd name="T7" fmla="*/ 5051 h 1185"/>
                <a:gd name="T8" fmla="+- 0 7256 7249"/>
                <a:gd name="T9" fmla="*/ T8 w 1441"/>
                <a:gd name="T10" fmla="+- 0 5057 5050"/>
                <a:gd name="T11" fmla="*/ 5057 h 1185"/>
                <a:gd name="T12" fmla="+- 0 7250 7249"/>
                <a:gd name="T13" fmla="*/ T12 w 1441"/>
                <a:gd name="T14" fmla="+- 0 5074 5050"/>
                <a:gd name="T15" fmla="*/ 5074 h 1185"/>
                <a:gd name="T16" fmla="+- 0 7249 7249"/>
                <a:gd name="T17" fmla="*/ T16 w 1441"/>
                <a:gd name="T18" fmla="+- 0 5106 5050"/>
                <a:gd name="T19" fmla="*/ 5106 h 1185"/>
                <a:gd name="T20" fmla="+- 0 7263 7249"/>
                <a:gd name="T21" fmla="*/ T20 w 1441"/>
                <a:gd name="T22" fmla="+- 0 6171 5050"/>
                <a:gd name="T23" fmla="*/ 6171 h 1185"/>
                <a:gd name="T24" fmla="+- 0 7288 7249"/>
                <a:gd name="T25" fmla="*/ T24 w 1441"/>
                <a:gd name="T26" fmla="+- 0 6227 5050"/>
                <a:gd name="T27" fmla="*/ 6227 h 1185"/>
                <a:gd name="T28" fmla="+- 0 8638 7249"/>
                <a:gd name="T29" fmla="*/ T28 w 1441"/>
                <a:gd name="T30" fmla="+- 0 6234 5050"/>
                <a:gd name="T31" fmla="*/ 6234 h 1185"/>
                <a:gd name="T32" fmla="+- 0 8653 7249"/>
                <a:gd name="T33" fmla="*/ T32 w 1441"/>
                <a:gd name="T34" fmla="+- 0 6228 5050"/>
                <a:gd name="T35" fmla="*/ 6228 h 1185"/>
                <a:gd name="T36" fmla="+- 0 8662 7249"/>
                <a:gd name="T37" fmla="*/ T36 w 1441"/>
                <a:gd name="T38" fmla="+- 0 6211 5050"/>
                <a:gd name="T39" fmla="*/ 6211 h 1185"/>
                <a:gd name="T40" fmla="+- 0 8668 7249"/>
                <a:gd name="T41" fmla="*/ T40 w 1441"/>
                <a:gd name="T42" fmla="+- 0 6178 5050"/>
                <a:gd name="T43" fmla="*/ 6178 h 1185"/>
                <a:gd name="T44" fmla="+- 0 8689 7249"/>
                <a:gd name="T45" fmla="*/ T44 w 1441"/>
                <a:gd name="T46" fmla="+- 0 5117 5050"/>
                <a:gd name="T47" fmla="*/ 5117 h 1185"/>
                <a:gd name="T48" fmla="+- 0 8688 7249"/>
                <a:gd name="T49" fmla="*/ T48 w 1441"/>
                <a:gd name="T50" fmla="+- 0 5084 5050"/>
                <a:gd name="T51" fmla="*/ 5084 h 1185"/>
                <a:gd name="T52" fmla="+- 0 8682 7249"/>
                <a:gd name="T53" fmla="*/ T52 w 1441"/>
                <a:gd name="T54" fmla="+- 0 5068 5050"/>
                <a:gd name="T55" fmla="*/ 5068 h 1185"/>
                <a:gd name="T56" fmla="+- 0 8665 7249"/>
                <a:gd name="T57" fmla="*/ T56 w 1441"/>
                <a:gd name="T58" fmla="+- 0 5061 5050"/>
                <a:gd name="T59" fmla="*/ 5061 h 1185"/>
                <a:gd name="T60" fmla="+- 0 8631 7249"/>
                <a:gd name="T61" fmla="*/ T60 w 1441"/>
                <a:gd name="T62" fmla="+- 0 5061 5050"/>
                <a:gd name="T63" fmla="*/ 5061 h 1185"/>
                <a:gd name="T64" fmla="+- 0 7307 7249"/>
                <a:gd name="T65" fmla="*/ T64 w 1441"/>
                <a:gd name="T66" fmla="+- 0 5050 5050"/>
                <a:gd name="T67" fmla="*/ 5050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</a:cxnLst>
              <a:rect l="0" t="0" r="r" b="b"/>
              <a:pathLst>
                <a:path w="1441" h="1185">
                  <a:moveTo>
                    <a:pt x="58" y="0"/>
                  </a:moveTo>
                  <a:lnTo>
                    <a:pt x="24" y="1"/>
                  </a:lnTo>
                  <a:lnTo>
                    <a:pt x="7" y="7"/>
                  </a:lnTo>
                  <a:lnTo>
                    <a:pt x="1" y="24"/>
                  </a:lnTo>
                  <a:lnTo>
                    <a:pt x="0" y="56"/>
                  </a:lnTo>
                  <a:lnTo>
                    <a:pt x="14" y="1121"/>
                  </a:lnTo>
                  <a:lnTo>
                    <a:pt x="39" y="1177"/>
                  </a:lnTo>
                  <a:lnTo>
                    <a:pt x="1389" y="1184"/>
                  </a:lnTo>
                  <a:lnTo>
                    <a:pt x="1404" y="1178"/>
                  </a:lnTo>
                  <a:lnTo>
                    <a:pt x="1413" y="1161"/>
                  </a:lnTo>
                  <a:lnTo>
                    <a:pt x="1419" y="1128"/>
                  </a:lnTo>
                  <a:lnTo>
                    <a:pt x="1440" y="67"/>
                  </a:lnTo>
                  <a:lnTo>
                    <a:pt x="1439" y="34"/>
                  </a:lnTo>
                  <a:lnTo>
                    <a:pt x="1433" y="18"/>
                  </a:lnTo>
                  <a:lnTo>
                    <a:pt x="1416" y="11"/>
                  </a:lnTo>
                  <a:lnTo>
                    <a:pt x="1382" y="11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52" name="Freeform 1853">
              <a:extLst>
                <a:ext uri="{FF2B5EF4-FFF2-40B4-BE49-F238E27FC236}">
                  <a16:creationId xmlns:a16="http://schemas.microsoft.com/office/drawing/2014/main" id="{D4047695-32FF-4358-A575-4A31EC53D1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52278" y="4937638"/>
              <a:ext cx="897890" cy="752475"/>
            </a:xfrm>
            <a:custGeom>
              <a:avLst/>
              <a:gdLst>
                <a:gd name="T0" fmla="+- 0 7307 7249"/>
                <a:gd name="T1" fmla="*/ T0 w 1441"/>
                <a:gd name="T2" fmla="+- 0 5050 5050"/>
                <a:gd name="T3" fmla="*/ 5050 h 1185"/>
                <a:gd name="T4" fmla="+- 0 7273 7249"/>
                <a:gd name="T5" fmla="*/ T4 w 1441"/>
                <a:gd name="T6" fmla="+- 0 5051 5050"/>
                <a:gd name="T7" fmla="*/ 5051 h 1185"/>
                <a:gd name="T8" fmla="+- 0 7256 7249"/>
                <a:gd name="T9" fmla="*/ T8 w 1441"/>
                <a:gd name="T10" fmla="+- 0 5057 5050"/>
                <a:gd name="T11" fmla="*/ 5057 h 1185"/>
                <a:gd name="T12" fmla="+- 0 7250 7249"/>
                <a:gd name="T13" fmla="*/ T12 w 1441"/>
                <a:gd name="T14" fmla="+- 0 5074 5050"/>
                <a:gd name="T15" fmla="*/ 5074 h 1185"/>
                <a:gd name="T16" fmla="+- 0 7249 7249"/>
                <a:gd name="T17" fmla="*/ T16 w 1441"/>
                <a:gd name="T18" fmla="+- 0 5106 5050"/>
                <a:gd name="T19" fmla="*/ 5106 h 1185"/>
                <a:gd name="T20" fmla="+- 0 7263 7249"/>
                <a:gd name="T21" fmla="*/ T20 w 1441"/>
                <a:gd name="T22" fmla="+- 0 6171 5050"/>
                <a:gd name="T23" fmla="*/ 6171 h 1185"/>
                <a:gd name="T24" fmla="+- 0 7288 7249"/>
                <a:gd name="T25" fmla="*/ T24 w 1441"/>
                <a:gd name="T26" fmla="+- 0 6227 5050"/>
                <a:gd name="T27" fmla="*/ 6227 h 1185"/>
                <a:gd name="T28" fmla="+- 0 8611 7249"/>
                <a:gd name="T29" fmla="*/ T28 w 1441"/>
                <a:gd name="T30" fmla="+- 0 6234 5050"/>
                <a:gd name="T31" fmla="*/ 6234 h 1185"/>
                <a:gd name="T32" fmla="+- 0 8638 7249"/>
                <a:gd name="T33" fmla="*/ T32 w 1441"/>
                <a:gd name="T34" fmla="+- 0 6234 5050"/>
                <a:gd name="T35" fmla="*/ 6234 h 1185"/>
                <a:gd name="T36" fmla="+- 0 8653 7249"/>
                <a:gd name="T37" fmla="*/ T36 w 1441"/>
                <a:gd name="T38" fmla="+- 0 6228 5050"/>
                <a:gd name="T39" fmla="*/ 6228 h 1185"/>
                <a:gd name="T40" fmla="+- 0 8662 7249"/>
                <a:gd name="T41" fmla="*/ T40 w 1441"/>
                <a:gd name="T42" fmla="+- 0 6211 5050"/>
                <a:gd name="T43" fmla="*/ 6211 h 1185"/>
                <a:gd name="T44" fmla="+- 0 8668 7249"/>
                <a:gd name="T45" fmla="*/ T44 w 1441"/>
                <a:gd name="T46" fmla="+- 0 6178 5050"/>
                <a:gd name="T47" fmla="*/ 6178 h 1185"/>
                <a:gd name="T48" fmla="+- 0 8689 7249"/>
                <a:gd name="T49" fmla="*/ T48 w 1441"/>
                <a:gd name="T50" fmla="+- 0 5117 5050"/>
                <a:gd name="T51" fmla="*/ 5117 h 1185"/>
                <a:gd name="T52" fmla="+- 0 8688 7249"/>
                <a:gd name="T53" fmla="*/ T52 w 1441"/>
                <a:gd name="T54" fmla="+- 0 5084 5050"/>
                <a:gd name="T55" fmla="*/ 5084 h 1185"/>
                <a:gd name="T56" fmla="+- 0 8682 7249"/>
                <a:gd name="T57" fmla="*/ T56 w 1441"/>
                <a:gd name="T58" fmla="+- 0 5068 5050"/>
                <a:gd name="T59" fmla="*/ 5068 h 1185"/>
                <a:gd name="T60" fmla="+- 0 8665 7249"/>
                <a:gd name="T61" fmla="*/ T60 w 1441"/>
                <a:gd name="T62" fmla="+- 0 5061 5050"/>
                <a:gd name="T63" fmla="*/ 5061 h 1185"/>
                <a:gd name="T64" fmla="+- 0 8631 7249"/>
                <a:gd name="T65" fmla="*/ T64 w 1441"/>
                <a:gd name="T66" fmla="+- 0 5061 5050"/>
                <a:gd name="T67" fmla="*/ 5061 h 1185"/>
                <a:gd name="T68" fmla="+- 0 7307 7249"/>
                <a:gd name="T69" fmla="*/ T68 w 1441"/>
                <a:gd name="T70" fmla="+- 0 5050 5050"/>
                <a:gd name="T71" fmla="*/ 5050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441" h="1185">
                  <a:moveTo>
                    <a:pt x="58" y="0"/>
                  </a:moveTo>
                  <a:lnTo>
                    <a:pt x="24" y="1"/>
                  </a:lnTo>
                  <a:lnTo>
                    <a:pt x="7" y="7"/>
                  </a:lnTo>
                  <a:lnTo>
                    <a:pt x="1" y="24"/>
                  </a:lnTo>
                  <a:lnTo>
                    <a:pt x="0" y="56"/>
                  </a:lnTo>
                  <a:lnTo>
                    <a:pt x="14" y="1121"/>
                  </a:lnTo>
                  <a:lnTo>
                    <a:pt x="39" y="1177"/>
                  </a:lnTo>
                  <a:lnTo>
                    <a:pt x="1362" y="1184"/>
                  </a:lnTo>
                  <a:lnTo>
                    <a:pt x="1389" y="1184"/>
                  </a:lnTo>
                  <a:lnTo>
                    <a:pt x="1404" y="1178"/>
                  </a:lnTo>
                  <a:lnTo>
                    <a:pt x="1413" y="1161"/>
                  </a:lnTo>
                  <a:lnTo>
                    <a:pt x="1419" y="1128"/>
                  </a:lnTo>
                  <a:lnTo>
                    <a:pt x="1440" y="67"/>
                  </a:lnTo>
                  <a:lnTo>
                    <a:pt x="1439" y="34"/>
                  </a:lnTo>
                  <a:lnTo>
                    <a:pt x="1433" y="18"/>
                  </a:lnTo>
                  <a:lnTo>
                    <a:pt x="1416" y="11"/>
                  </a:lnTo>
                  <a:lnTo>
                    <a:pt x="1382" y="11"/>
                  </a:lnTo>
                  <a:lnTo>
                    <a:pt x="58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53" name="Freeform 1852">
              <a:extLst>
                <a:ext uri="{FF2B5EF4-FFF2-40B4-BE49-F238E27FC236}">
                  <a16:creationId xmlns:a16="http://schemas.microsoft.com/office/drawing/2014/main" id="{C516D79B-1FD5-405B-A3A6-3F30AD3EBEF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52278" y="5744088"/>
              <a:ext cx="897890" cy="752475"/>
            </a:xfrm>
            <a:custGeom>
              <a:avLst/>
              <a:gdLst>
                <a:gd name="T0" fmla="+- 0 7307 7249"/>
                <a:gd name="T1" fmla="*/ T0 w 1441"/>
                <a:gd name="T2" fmla="+- 0 6323 6323"/>
                <a:gd name="T3" fmla="*/ 6323 h 1185"/>
                <a:gd name="T4" fmla="+- 0 7273 7249"/>
                <a:gd name="T5" fmla="*/ T4 w 1441"/>
                <a:gd name="T6" fmla="+- 0 6323 6323"/>
                <a:gd name="T7" fmla="*/ 6323 h 1185"/>
                <a:gd name="T8" fmla="+- 0 7256 7249"/>
                <a:gd name="T9" fmla="*/ T8 w 1441"/>
                <a:gd name="T10" fmla="+- 0 6330 6323"/>
                <a:gd name="T11" fmla="*/ 6330 h 1185"/>
                <a:gd name="T12" fmla="+- 0 7250 7249"/>
                <a:gd name="T13" fmla="*/ T12 w 1441"/>
                <a:gd name="T14" fmla="+- 0 6346 6323"/>
                <a:gd name="T15" fmla="*/ 6346 h 1185"/>
                <a:gd name="T16" fmla="+- 0 7249 7249"/>
                <a:gd name="T17" fmla="*/ T16 w 1441"/>
                <a:gd name="T18" fmla="+- 0 6379 6323"/>
                <a:gd name="T19" fmla="*/ 6379 h 1185"/>
                <a:gd name="T20" fmla="+- 0 7263 7249"/>
                <a:gd name="T21" fmla="*/ T20 w 1441"/>
                <a:gd name="T22" fmla="+- 0 7444 6323"/>
                <a:gd name="T23" fmla="*/ 7444 h 1185"/>
                <a:gd name="T24" fmla="+- 0 7288 7249"/>
                <a:gd name="T25" fmla="*/ T24 w 1441"/>
                <a:gd name="T26" fmla="+- 0 7500 6323"/>
                <a:gd name="T27" fmla="*/ 7500 h 1185"/>
                <a:gd name="T28" fmla="+- 0 8638 7249"/>
                <a:gd name="T29" fmla="*/ T28 w 1441"/>
                <a:gd name="T30" fmla="+- 0 7507 6323"/>
                <a:gd name="T31" fmla="*/ 7507 h 1185"/>
                <a:gd name="T32" fmla="+- 0 8653 7249"/>
                <a:gd name="T33" fmla="*/ T32 w 1441"/>
                <a:gd name="T34" fmla="+- 0 7501 6323"/>
                <a:gd name="T35" fmla="*/ 7501 h 1185"/>
                <a:gd name="T36" fmla="+- 0 8662 7249"/>
                <a:gd name="T37" fmla="*/ T36 w 1441"/>
                <a:gd name="T38" fmla="+- 0 7484 6323"/>
                <a:gd name="T39" fmla="*/ 7484 h 1185"/>
                <a:gd name="T40" fmla="+- 0 8668 7249"/>
                <a:gd name="T41" fmla="*/ T40 w 1441"/>
                <a:gd name="T42" fmla="+- 0 7450 6323"/>
                <a:gd name="T43" fmla="*/ 7450 h 1185"/>
                <a:gd name="T44" fmla="+- 0 8689 7249"/>
                <a:gd name="T45" fmla="*/ T44 w 1441"/>
                <a:gd name="T46" fmla="+- 0 6390 6323"/>
                <a:gd name="T47" fmla="*/ 6390 h 1185"/>
                <a:gd name="T48" fmla="+- 0 8688 7249"/>
                <a:gd name="T49" fmla="*/ T48 w 1441"/>
                <a:gd name="T50" fmla="+- 0 6357 6323"/>
                <a:gd name="T51" fmla="*/ 6357 h 1185"/>
                <a:gd name="T52" fmla="+- 0 8682 7249"/>
                <a:gd name="T53" fmla="*/ T52 w 1441"/>
                <a:gd name="T54" fmla="+- 0 6340 6323"/>
                <a:gd name="T55" fmla="*/ 6340 h 1185"/>
                <a:gd name="T56" fmla="+- 0 8665 7249"/>
                <a:gd name="T57" fmla="*/ T56 w 1441"/>
                <a:gd name="T58" fmla="+- 0 6334 6323"/>
                <a:gd name="T59" fmla="*/ 6334 h 1185"/>
                <a:gd name="T60" fmla="+- 0 8631 7249"/>
                <a:gd name="T61" fmla="*/ T60 w 1441"/>
                <a:gd name="T62" fmla="+- 0 6333 6323"/>
                <a:gd name="T63" fmla="*/ 6333 h 1185"/>
                <a:gd name="T64" fmla="+- 0 7307 7249"/>
                <a:gd name="T65" fmla="*/ T64 w 1441"/>
                <a:gd name="T66" fmla="+- 0 6323 6323"/>
                <a:gd name="T67" fmla="*/ 6323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</a:cxnLst>
              <a:rect l="0" t="0" r="r" b="b"/>
              <a:pathLst>
                <a:path w="1441" h="1185">
                  <a:moveTo>
                    <a:pt x="58" y="0"/>
                  </a:moveTo>
                  <a:lnTo>
                    <a:pt x="24" y="0"/>
                  </a:lnTo>
                  <a:lnTo>
                    <a:pt x="7" y="7"/>
                  </a:lnTo>
                  <a:lnTo>
                    <a:pt x="1" y="23"/>
                  </a:lnTo>
                  <a:lnTo>
                    <a:pt x="0" y="56"/>
                  </a:lnTo>
                  <a:lnTo>
                    <a:pt x="14" y="1121"/>
                  </a:lnTo>
                  <a:lnTo>
                    <a:pt x="39" y="1177"/>
                  </a:lnTo>
                  <a:lnTo>
                    <a:pt x="1389" y="1184"/>
                  </a:lnTo>
                  <a:lnTo>
                    <a:pt x="1404" y="1178"/>
                  </a:lnTo>
                  <a:lnTo>
                    <a:pt x="1413" y="1161"/>
                  </a:lnTo>
                  <a:lnTo>
                    <a:pt x="1419" y="1127"/>
                  </a:lnTo>
                  <a:lnTo>
                    <a:pt x="1440" y="67"/>
                  </a:lnTo>
                  <a:lnTo>
                    <a:pt x="1439" y="34"/>
                  </a:lnTo>
                  <a:lnTo>
                    <a:pt x="1433" y="17"/>
                  </a:lnTo>
                  <a:lnTo>
                    <a:pt x="1416" y="11"/>
                  </a:lnTo>
                  <a:lnTo>
                    <a:pt x="1382" y="1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54" name="Freeform 1851">
              <a:extLst>
                <a:ext uri="{FF2B5EF4-FFF2-40B4-BE49-F238E27FC236}">
                  <a16:creationId xmlns:a16="http://schemas.microsoft.com/office/drawing/2014/main" id="{A1D5CAB9-D293-438A-A2B1-7BDB057FF3D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52278" y="5744088"/>
              <a:ext cx="892810" cy="752475"/>
            </a:xfrm>
            <a:custGeom>
              <a:avLst/>
              <a:gdLst>
                <a:gd name="T0" fmla="+- 0 7307 7249"/>
                <a:gd name="T1" fmla="*/ T0 w 1441"/>
                <a:gd name="T2" fmla="+- 0 6323 6323"/>
                <a:gd name="T3" fmla="*/ 6323 h 1185"/>
                <a:gd name="T4" fmla="+- 0 7273 7249"/>
                <a:gd name="T5" fmla="*/ T4 w 1441"/>
                <a:gd name="T6" fmla="+- 0 6323 6323"/>
                <a:gd name="T7" fmla="*/ 6323 h 1185"/>
                <a:gd name="T8" fmla="+- 0 7256 7249"/>
                <a:gd name="T9" fmla="*/ T8 w 1441"/>
                <a:gd name="T10" fmla="+- 0 6330 6323"/>
                <a:gd name="T11" fmla="*/ 6330 h 1185"/>
                <a:gd name="T12" fmla="+- 0 7250 7249"/>
                <a:gd name="T13" fmla="*/ T12 w 1441"/>
                <a:gd name="T14" fmla="+- 0 6346 6323"/>
                <a:gd name="T15" fmla="*/ 6346 h 1185"/>
                <a:gd name="T16" fmla="+- 0 7249 7249"/>
                <a:gd name="T17" fmla="*/ T16 w 1441"/>
                <a:gd name="T18" fmla="+- 0 6379 6323"/>
                <a:gd name="T19" fmla="*/ 6379 h 1185"/>
                <a:gd name="T20" fmla="+- 0 7263 7249"/>
                <a:gd name="T21" fmla="*/ T20 w 1441"/>
                <a:gd name="T22" fmla="+- 0 7444 6323"/>
                <a:gd name="T23" fmla="*/ 7444 h 1185"/>
                <a:gd name="T24" fmla="+- 0 7288 7249"/>
                <a:gd name="T25" fmla="*/ T24 w 1441"/>
                <a:gd name="T26" fmla="+- 0 7500 6323"/>
                <a:gd name="T27" fmla="*/ 7500 h 1185"/>
                <a:gd name="T28" fmla="+- 0 8611 7249"/>
                <a:gd name="T29" fmla="*/ T28 w 1441"/>
                <a:gd name="T30" fmla="+- 0 7507 6323"/>
                <a:gd name="T31" fmla="*/ 7507 h 1185"/>
                <a:gd name="T32" fmla="+- 0 8638 7249"/>
                <a:gd name="T33" fmla="*/ T32 w 1441"/>
                <a:gd name="T34" fmla="+- 0 7507 6323"/>
                <a:gd name="T35" fmla="*/ 7507 h 1185"/>
                <a:gd name="T36" fmla="+- 0 8653 7249"/>
                <a:gd name="T37" fmla="*/ T36 w 1441"/>
                <a:gd name="T38" fmla="+- 0 7501 6323"/>
                <a:gd name="T39" fmla="*/ 7501 h 1185"/>
                <a:gd name="T40" fmla="+- 0 8662 7249"/>
                <a:gd name="T41" fmla="*/ T40 w 1441"/>
                <a:gd name="T42" fmla="+- 0 7484 6323"/>
                <a:gd name="T43" fmla="*/ 7484 h 1185"/>
                <a:gd name="T44" fmla="+- 0 8668 7249"/>
                <a:gd name="T45" fmla="*/ T44 w 1441"/>
                <a:gd name="T46" fmla="+- 0 7450 6323"/>
                <a:gd name="T47" fmla="*/ 7450 h 1185"/>
                <a:gd name="T48" fmla="+- 0 8689 7249"/>
                <a:gd name="T49" fmla="*/ T48 w 1441"/>
                <a:gd name="T50" fmla="+- 0 6390 6323"/>
                <a:gd name="T51" fmla="*/ 6390 h 1185"/>
                <a:gd name="T52" fmla="+- 0 8688 7249"/>
                <a:gd name="T53" fmla="*/ T52 w 1441"/>
                <a:gd name="T54" fmla="+- 0 6357 6323"/>
                <a:gd name="T55" fmla="*/ 6357 h 1185"/>
                <a:gd name="T56" fmla="+- 0 8682 7249"/>
                <a:gd name="T57" fmla="*/ T56 w 1441"/>
                <a:gd name="T58" fmla="+- 0 6340 6323"/>
                <a:gd name="T59" fmla="*/ 6340 h 1185"/>
                <a:gd name="T60" fmla="+- 0 8665 7249"/>
                <a:gd name="T61" fmla="*/ T60 w 1441"/>
                <a:gd name="T62" fmla="+- 0 6334 6323"/>
                <a:gd name="T63" fmla="*/ 6334 h 1185"/>
                <a:gd name="T64" fmla="+- 0 8631 7249"/>
                <a:gd name="T65" fmla="*/ T64 w 1441"/>
                <a:gd name="T66" fmla="+- 0 6333 6323"/>
                <a:gd name="T67" fmla="*/ 6333 h 1185"/>
                <a:gd name="T68" fmla="+- 0 7307 7249"/>
                <a:gd name="T69" fmla="*/ T68 w 1441"/>
                <a:gd name="T70" fmla="+- 0 6323 6323"/>
                <a:gd name="T71" fmla="*/ 6323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441" h="1185">
                  <a:moveTo>
                    <a:pt x="58" y="0"/>
                  </a:moveTo>
                  <a:lnTo>
                    <a:pt x="24" y="0"/>
                  </a:lnTo>
                  <a:lnTo>
                    <a:pt x="7" y="7"/>
                  </a:lnTo>
                  <a:lnTo>
                    <a:pt x="1" y="23"/>
                  </a:lnTo>
                  <a:lnTo>
                    <a:pt x="0" y="56"/>
                  </a:lnTo>
                  <a:lnTo>
                    <a:pt x="14" y="1121"/>
                  </a:lnTo>
                  <a:lnTo>
                    <a:pt x="39" y="1177"/>
                  </a:lnTo>
                  <a:lnTo>
                    <a:pt x="1362" y="1184"/>
                  </a:lnTo>
                  <a:lnTo>
                    <a:pt x="1389" y="1184"/>
                  </a:lnTo>
                  <a:lnTo>
                    <a:pt x="1404" y="1178"/>
                  </a:lnTo>
                  <a:lnTo>
                    <a:pt x="1413" y="1161"/>
                  </a:lnTo>
                  <a:lnTo>
                    <a:pt x="1419" y="1127"/>
                  </a:lnTo>
                  <a:lnTo>
                    <a:pt x="1440" y="67"/>
                  </a:lnTo>
                  <a:lnTo>
                    <a:pt x="1439" y="34"/>
                  </a:lnTo>
                  <a:lnTo>
                    <a:pt x="1433" y="17"/>
                  </a:lnTo>
                  <a:lnTo>
                    <a:pt x="1416" y="11"/>
                  </a:lnTo>
                  <a:lnTo>
                    <a:pt x="1382" y="10"/>
                  </a:lnTo>
                  <a:lnTo>
                    <a:pt x="58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55" name="Freeform 1850">
              <a:extLst>
                <a:ext uri="{FF2B5EF4-FFF2-40B4-BE49-F238E27FC236}">
                  <a16:creationId xmlns:a16="http://schemas.microsoft.com/office/drawing/2014/main" id="{B0C32292-C85F-4663-A1F2-539CF6F1F1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387328" y="2511938"/>
              <a:ext cx="1479550" cy="752475"/>
            </a:xfrm>
            <a:custGeom>
              <a:avLst/>
              <a:gdLst>
                <a:gd name="T0" fmla="+- 0 8856 8798"/>
                <a:gd name="T1" fmla="*/ T0 w 1742"/>
                <a:gd name="T2" fmla="+- 0 1231 1231"/>
                <a:gd name="T3" fmla="*/ 1231 h 1185"/>
                <a:gd name="T4" fmla="+- 0 8823 8798"/>
                <a:gd name="T5" fmla="*/ T4 w 1742"/>
                <a:gd name="T6" fmla="+- 0 1232 1231"/>
                <a:gd name="T7" fmla="*/ 1232 h 1185"/>
                <a:gd name="T8" fmla="+- 0 8806 8798"/>
                <a:gd name="T9" fmla="*/ T8 w 1742"/>
                <a:gd name="T10" fmla="+- 0 1239 1231"/>
                <a:gd name="T11" fmla="*/ 1239 h 1185"/>
                <a:gd name="T12" fmla="+- 0 8799 8798"/>
                <a:gd name="T13" fmla="*/ T12 w 1742"/>
                <a:gd name="T14" fmla="+- 0 1255 1231"/>
                <a:gd name="T15" fmla="*/ 1255 h 1185"/>
                <a:gd name="T16" fmla="+- 0 8798 8798"/>
                <a:gd name="T17" fmla="*/ T16 w 1742"/>
                <a:gd name="T18" fmla="+- 0 1288 1231"/>
                <a:gd name="T19" fmla="*/ 1288 h 1185"/>
                <a:gd name="T20" fmla="+- 0 8813 8798"/>
                <a:gd name="T21" fmla="*/ T20 w 1742"/>
                <a:gd name="T22" fmla="+- 0 2353 1231"/>
                <a:gd name="T23" fmla="*/ 2353 h 1185"/>
                <a:gd name="T24" fmla="+- 0 8837 8798"/>
                <a:gd name="T25" fmla="*/ T24 w 1742"/>
                <a:gd name="T26" fmla="+- 0 2409 1231"/>
                <a:gd name="T27" fmla="*/ 2409 h 1185"/>
                <a:gd name="T28" fmla="+- 0 10489 8798"/>
                <a:gd name="T29" fmla="*/ T28 w 1742"/>
                <a:gd name="T30" fmla="+- 0 2416 1231"/>
                <a:gd name="T31" fmla="*/ 2416 h 1185"/>
                <a:gd name="T32" fmla="+- 0 10504 8798"/>
                <a:gd name="T33" fmla="*/ T32 w 1742"/>
                <a:gd name="T34" fmla="+- 0 2410 1231"/>
                <a:gd name="T35" fmla="*/ 2410 h 1185"/>
                <a:gd name="T36" fmla="+- 0 10513 8798"/>
                <a:gd name="T37" fmla="*/ T36 w 1742"/>
                <a:gd name="T38" fmla="+- 0 2393 1231"/>
                <a:gd name="T39" fmla="*/ 2393 h 1185"/>
                <a:gd name="T40" fmla="+- 0 10519 8798"/>
                <a:gd name="T41" fmla="*/ T40 w 1742"/>
                <a:gd name="T42" fmla="+- 0 2359 1231"/>
                <a:gd name="T43" fmla="*/ 2359 h 1185"/>
                <a:gd name="T44" fmla="+- 0 10540 8798"/>
                <a:gd name="T45" fmla="*/ T44 w 1742"/>
                <a:gd name="T46" fmla="+- 0 1299 1231"/>
                <a:gd name="T47" fmla="*/ 1299 h 1185"/>
                <a:gd name="T48" fmla="+- 0 10539 8798"/>
                <a:gd name="T49" fmla="*/ T48 w 1742"/>
                <a:gd name="T50" fmla="+- 0 1266 1231"/>
                <a:gd name="T51" fmla="*/ 1266 h 1185"/>
                <a:gd name="T52" fmla="+- 0 10533 8798"/>
                <a:gd name="T53" fmla="*/ T52 w 1742"/>
                <a:gd name="T54" fmla="+- 0 1249 1231"/>
                <a:gd name="T55" fmla="*/ 1249 h 1185"/>
                <a:gd name="T56" fmla="+- 0 10516 8798"/>
                <a:gd name="T57" fmla="*/ T56 w 1742"/>
                <a:gd name="T58" fmla="+- 0 1243 1231"/>
                <a:gd name="T59" fmla="*/ 1243 h 1185"/>
                <a:gd name="T60" fmla="+- 0 10482 8798"/>
                <a:gd name="T61" fmla="*/ T60 w 1742"/>
                <a:gd name="T62" fmla="+- 0 1242 1231"/>
                <a:gd name="T63" fmla="*/ 1242 h 1185"/>
                <a:gd name="T64" fmla="+- 0 8856 8798"/>
                <a:gd name="T65" fmla="*/ T64 w 1742"/>
                <a:gd name="T66" fmla="+- 0 1231 1231"/>
                <a:gd name="T67" fmla="*/ 1231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</a:cxnLst>
              <a:rect l="0" t="0" r="r" b="b"/>
              <a:pathLst>
                <a:path w="1742" h="1185">
                  <a:moveTo>
                    <a:pt x="58" y="0"/>
                  </a:moveTo>
                  <a:lnTo>
                    <a:pt x="25" y="1"/>
                  </a:lnTo>
                  <a:lnTo>
                    <a:pt x="8" y="8"/>
                  </a:lnTo>
                  <a:lnTo>
                    <a:pt x="1" y="24"/>
                  </a:lnTo>
                  <a:lnTo>
                    <a:pt x="0" y="57"/>
                  </a:lnTo>
                  <a:lnTo>
                    <a:pt x="15" y="1122"/>
                  </a:lnTo>
                  <a:lnTo>
                    <a:pt x="39" y="1178"/>
                  </a:lnTo>
                  <a:lnTo>
                    <a:pt x="1691" y="1185"/>
                  </a:lnTo>
                  <a:lnTo>
                    <a:pt x="1706" y="1179"/>
                  </a:lnTo>
                  <a:lnTo>
                    <a:pt x="1715" y="1162"/>
                  </a:lnTo>
                  <a:lnTo>
                    <a:pt x="1721" y="1128"/>
                  </a:lnTo>
                  <a:lnTo>
                    <a:pt x="1742" y="68"/>
                  </a:lnTo>
                  <a:lnTo>
                    <a:pt x="1741" y="35"/>
                  </a:lnTo>
                  <a:lnTo>
                    <a:pt x="1735" y="18"/>
                  </a:lnTo>
                  <a:lnTo>
                    <a:pt x="1718" y="12"/>
                  </a:lnTo>
                  <a:lnTo>
                    <a:pt x="1684" y="11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56" name="Freeform 1849">
              <a:extLst>
                <a:ext uri="{FF2B5EF4-FFF2-40B4-BE49-F238E27FC236}">
                  <a16:creationId xmlns:a16="http://schemas.microsoft.com/office/drawing/2014/main" id="{B39527CB-A299-4DCE-A240-A9868E6792B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93678" y="2511938"/>
              <a:ext cx="1473200" cy="752475"/>
            </a:xfrm>
            <a:custGeom>
              <a:avLst/>
              <a:gdLst>
                <a:gd name="T0" fmla="+- 0 8856 8798"/>
                <a:gd name="T1" fmla="*/ T0 w 1742"/>
                <a:gd name="T2" fmla="+- 0 1231 1231"/>
                <a:gd name="T3" fmla="*/ 1231 h 1185"/>
                <a:gd name="T4" fmla="+- 0 8823 8798"/>
                <a:gd name="T5" fmla="*/ T4 w 1742"/>
                <a:gd name="T6" fmla="+- 0 1232 1231"/>
                <a:gd name="T7" fmla="*/ 1232 h 1185"/>
                <a:gd name="T8" fmla="+- 0 8806 8798"/>
                <a:gd name="T9" fmla="*/ T8 w 1742"/>
                <a:gd name="T10" fmla="+- 0 1239 1231"/>
                <a:gd name="T11" fmla="*/ 1239 h 1185"/>
                <a:gd name="T12" fmla="+- 0 8799 8798"/>
                <a:gd name="T13" fmla="*/ T12 w 1742"/>
                <a:gd name="T14" fmla="+- 0 1255 1231"/>
                <a:gd name="T15" fmla="*/ 1255 h 1185"/>
                <a:gd name="T16" fmla="+- 0 8798 8798"/>
                <a:gd name="T17" fmla="*/ T16 w 1742"/>
                <a:gd name="T18" fmla="+- 0 1288 1231"/>
                <a:gd name="T19" fmla="*/ 1288 h 1185"/>
                <a:gd name="T20" fmla="+- 0 8813 8798"/>
                <a:gd name="T21" fmla="*/ T20 w 1742"/>
                <a:gd name="T22" fmla="+- 0 2353 1231"/>
                <a:gd name="T23" fmla="*/ 2353 h 1185"/>
                <a:gd name="T24" fmla="+- 0 8837 8798"/>
                <a:gd name="T25" fmla="*/ T24 w 1742"/>
                <a:gd name="T26" fmla="+- 0 2409 1231"/>
                <a:gd name="T27" fmla="*/ 2409 h 1185"/>
                <a:gd name="T28" fmla="+- 0 10462 8798"/>
                <a:gd name="T29" fmla="*/ T28 w 1742"/>
                <a:gd name="T30" fmla="+- 0 2416 1231"/>
                <a:gd name="T31" fmla="*/ 2416 h 1185"/>
                <a:gd name="T32" fmla="+- 0 10489 8798"/>
                <a:gd name="T33" fmla="*/ T32 w 1742"/>
                <a:gd name="T34" fmla="+- 0 2416 1231"/>
                <a:gd name="T35" fmla="*/ 2416 h 1185"/>
                <a:gd name="T36" fmla="+- 0 10504 8798"/>
                <a:gd name="T37" fmla="*/ T36 w 1742"/>
                <a:gd name="T38" fmla="+- 0 2410 1231"/>
                <a:gd name="T39" fmla="*/ 2410 h 1185"/>
                <a:gd name="T40" fmla="+- 0 10513 8798"/>
                <a:gd name="T41" fmla="*/ T40 w 1742"/>
                <a:gd name="T42" fmla="+- 0 2393 1231"/>
                <a:gd name="T43" fmla="*/ 2393 h 1185"/>
                <a:gd name="T44" fmla="+- 0 10519 8798"/>
                <a:gd name="T45" fmla="*/ T44 w 1742"/>
                <a:gd name="T46" fmla="+- 0 2359 1231"/>
                <a:gd name="T47" fmla="*/ 2359 h 1185"/>
                <a:gd name="T48" fmla="+- 0 10540 8798"/>
                <a:gd name="T49" fmla="*/ T48 w 1742"/>
                <a:gd name="T50" fmla="+- 0 1299 1231"/>
                <a:gd name="T51" fmla="*/ 1299 h 1185"/>
                <a:gd name="T52" fmla="+- 0 10539 8798"/>
                <a:gd name="T53" fmla="*/ T52 w 1742"/>
                <a:gd name="T54" fmla="+- 0 1266 1231"/>
                <a:gd name="T55" fmla="*/ 1266 h 1185"/>
                <a:gd name="T56" fmla="+- 0 10533 8798"/>
                <a:gd name="T57" fmla="*/ T56 w 1742"/>
                <a:gd name="T58" fmla="+- 0 1249 1231"/>
                <a:gd name="T59" fmla="*/ 1249 h 1185"/>
                <a:gd name="T60" fmla="+- 0 10516 8798"/>
                <a:gd name="T61" fmla="*/ T60 w 1742"/>
                <a:gd name="T62" fmla="+- 0 1243 1231"/>
                <a:gd name="T63" fmla="*/ 1243 h 1185"/>
                <a:gd name="T64" fmla="+- 0 10482 8798"/>
                <a:gd name="T65" fmla="*/ T64 w 1742"/>
                <a:gd name="T66" fmla="+- 0 1242 1231"/>
                <a:gd name="T67" fmla="*/ 1242 h 1185"/>
                <a:gd name="T68" fmla="+- 0 8856 8798"/>
                <a:gd name="T69" fmla="*/ T68 w 1742"/>
                <a:gd name="T70" fmla="+- 0 1231 1231"/>
                <a:gd name="T71" fmla="*/ 1231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742" h="1185">
                  <a:moveTo>
                    <a:pt x="58" y="0"/>
                  </a:moveTo>
                  <a:lnTo>
                    <a:pt x="25" y="1"/>
                  </a:lnTo>
                  <a:lnTo>
                    <a:pt x="8" y="8"/>
                  </a:lnTo>
                  <a:lnTo>
                    <a:pt x="1" y="24"/>
                  </a:lnTo>
                  <a:lnTo>
                    <a:pt x="0" y="57"/>
                  </a:lnTo>
                  <a:lnTo>
                    <a:pt x="15" y="1122"/>
                  </a:lnTo>
                  <a:lnTo>
                    <a:pt x="39" y="1178"/>
                  </a:lnTo>
                  <a:lnTo>
                    <a:pt x="1664" y="1185"/>
                  </a:lnTo>
                  <a:lnTo>
                    <a:pt x="1691" y="1185"/>
                  </a:lnTo>
                  <a:lnTo>
                    <a:pt x="1706" y="1179"/>
                  </a:lnTo>
                  <a:lnTo>
                    <a:pt x="1715" y="1162"/>
                  </a:lnTo>
                  <a:lnTo>
                    <a:pt x="1721" y="1128"/>
                  </a:lnTo>
                  <a:lnTo>
                    <a:pt x="1742" y="68"/>
                  </a:lnTo>
                  <a:lnTo>
                    <a:pt x="1741" y="35"/>
                  </a:lnTo>
                  <a:lnTo>
                    <a:pt x="1735" y="18"/>
                  </a:lnTo>
                  <a:lnTo>
                    <a:pt x="1718" y="12"/>
                  </a:lnTo>
                  <a:lnTo>
                    <a:pt x="1684" y="11"/>
                  </a:lnTo>
                  <a:lnTo>
                    <a:pt x="58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57" name="Freeform 1848">
              <a:extLst>
                <a:ext uri="{FF2B5EF4-FFF2-40B4-BE49-F238E27FC236}">
                  <a16:creationId xmlns:a16="http://schemas.microsoft.com/office/drawing/2014/main" id="{08B0B9AD-C9ED-4EB6-A91B-96366037D4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0028" y="3318388"/>
              <a:ext cx="1466850" cy="752475"/>
            </a:xfrm>
            <a:custGeom>
              <a:avLst/>
              <a:gdLst>
                <a:gd name="T0" fmla="+- 0 8856 8798"/>
                <a:gd name="T1" fmla="*/ T0 w 1742"/>
                <a:gd name="T2" fmla="+- 0 2504 2504"/>
                <a:gd name="T3" fmla="*/ 2504 h 1185"/>
                <a:gd name="T4" fmla="+- 0 8823 8798"/>
                <a:gd name="T5" fmla="*/ T4 w 1742"/>
                <a:gd name="T6" fmla="+- 0 2505 2504"/>
                <a:gd name="T7" fmla="*/ 2505 h 1185"/>
                <a:gd name="T8" fmla="+- 0 8806 8798"/>
                <a:gd name="T9" fmla="*/ T8 w 1742"/>
                <a:gd name="T10" fmla="+- 0 2511 2504"/>
                <a:gd name="T11" fmla="*/ 2511 h 1185"/>
                <a:gd name="T12" fmla="+- 0 8799 8798"/>
                <a:gd name="T13" fmla="*/ T12 w 1742"/>
                <a:gd name="T14" fmla="+- 0 2528 2504"/>
                <a:gd name="T15" fmla="*/ 2528 h 1185"/>
                <a:gd name="T16" fmla="+- 0 8798 8798"/>
                <a:gd name="T17" fmla="*/ T16 w 1742"/>
                <a:gd name="T18" fmla="+- 0 2561 2504"/>
                <a:gd name="T19" fmla="*/ 2561 h 1185"/>
                <a:gd name="T20" fmla="+- 0 8813 8798"/>
                <a:gd name="T21" fmla="*/ T20 w 1742"/>
                <a:gd name="T22" fmla="+- 0 3626 2504"/>
                <a:gd name="T23" fmla="*/ 3626 h 1185"/>
                <a:gd name="T24" fmla="+- 0 8837 8798"/>
                <a:gd name="T25" fmla="*/ T24 w 1742"/>
                <a:gd name="T26" fmla="+- 0 3681 2504"/>
                <a:gd name="T27" fmla="*/ 3681 h 1185"/>
                <a:gd name="T28" fmla="+- 0 10489 8798"/>
                <a:gd name="T29" fmla="*/ T28 w 1742"/>
                <a:gd name="T30" fmla="+- 0 3689 2504"/>
                <a:gd name="T31" fmla="*/ 3689 h 1185"/>
                <a:gd name="T32" fmla="+- 0 10504 8798"/>
                <a:gd name="T33" fmla="*/ T32 w 1742"/>
                <a:gd name="T34" fmla="+- 0 3683 2504"/>
                <a:gd name="T35" fmla="*/ 3683 h 1185"/>
                <a:gd name="T36" fmla="+- 0 10513 8798"/>
                <a:gd name="T37" fmla="*/ T36 w 1742"/>
                <a:gd name="T38" fmla="+- 0 3666 2504"/>
                <a:gd name="T39" fmla="*/ 3666 h 1185"/>
                <a:gd name="T40" fmla="+- 0 10519 8798"/>
                <a:gd name="T41" fmla="*/ T40 w 1742"/>
                <a:gd name="T42" fmla="+- 0 3632 2504"/>
                <a:gd name="T43" fmla="*/ 3632 h 1185"/>
                <a:gd name="T44" fmla="+- 0 10540 8798"/>
                <a:gd name="T45" fmla="*/ T44 w 1742"/>
                <a:gd name="T46" fmla="+- 0 2571 2504"/>
                <a:gd name="T47" fmla="*/ 2571 h 1185"/>
                <a:gd name="T48" fmla="+- 0 10539 8798"/>
                <a:gd name="T49" fmla="*/ T48 w 1742"/>
                <a:gd name="T50" fmla="+- 0 2539 2504"/>
                <a:gd name="T51" fmla="*/ 2539 h 1185"/>
                <a:gd name="T52" fmla="+- 0 10533 8798"/>
                <a:gd name="T53" fmla="*/ T52 w 1742"/>
                <a:gd name="T54" fmla="+- 0 2522 2504"/>
                <a:gd name="T55" fmla="*/ 2522 h 1185"/>
                <a:gd name="T56" fmla="+- 0 10516 8798"/>
                <a:gd name="T57" fmla="*/ T56 w 1742"/>
                <a:gd name="T58" fmla="+- 0 2516 2504"/>
                <a:gd name="T59" fmla="*/ 2516 h 1185"/>
                <a:gd name="T60" fmla="+- 0 10482 8798"/>
                <a:gd name="T61" fmla="*/ T60 w 1742"/>
                <a:gd name="T62" fmla="+- 0 2515 2504"/>
                <a:gd name="T63" fmla="*/ 2515 h 1185"/>
                <a:gd name="T64" fmla="+- 0 8856 8798"/>
                <a:gd name="T65" fmla="*/ T64 w 1742"/>
                <a:gd name="T66" fmla="+- 0 2504 2504"/>
                <a:gd name="T67" fmla="*/ 2504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</a:cxnLst>
              <a:rect l="0" t="0" r="r" b="b"/>
              <a:pathLst>
                <a:path w="1742" h="1185">
                  <a:moveTo>
                    <a:pt x="58" y="0"/>
                  </a:moveTo>
                  <a:lnTo>
                    <a:pt x="25" y="1"/>
                  </a:lnTo>
                  <a:lnTo>
                    <a:pt x="8" y="7"/>
                  </a:lnTo>
                  <a:lnTo>
                    <a:pt x="1" y="24"/>
                  </a:lnTo>
                  <a:lnTo>
                    <a:pt x="0" y="57"/>
                  </a:lnTo>
                  <a:lnTo>
                    <a:pt x="15" y="1122"/>
                  </a:lnTo>
                  <a:lnTo>
                    <a:pt x="39" y="1177"/>
                  </a:lnTo>
                  <a:lnTo>
                    <a:pt x="1691" y="1185"/>
                  </a:lnTo>
                  <a:lnTo>
                    <a:pt x="1706" y="1179"/>
                  </a:lnTo>
                  <a:lnTo>
                    <a:pt x="1715" y="1162"/>
                  </a:lnTo>
                  <a:lnTo>
                    <a:pt x="1721" y="1128"/>
                  </a:lnTo>
                  <a:lnTo>
                    <a:pt x="1742" y="67"/>
                  </a:lnTo>
                  <a:lnTo>
                    <a:pt x="1741" y="35"/>
                  </a:lnTo>
                  <a:lnTo>
                    <a:pt x="1735" y="18"/>
                  </a:lnTo>
                  <a:lnTo>
                    <a:pt x="1718" y="12"/>
                  </a:lnTo>
                  <a:lnTo>
                    <a:pt x="1684" y="11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58" name="Freeform 1847">
              <a:extLst>
                <a:ext uri="{FF2B5EF4-FFF2-40B4-BE49-F238E27FC236}">
                  <a16:creationId xmlns:a16="http://schemas.microsoft.com/office/drawing/2014/main" id="{DF1B799D-54E8-467A-AD3A-C66D29F79970}"/>
                </a:ext>
              </a:extLst>
            </p:cNvPr>
            <p:cNvSpPr>
              <a:spLocks/>
            </p:cNvSpPr>
            <p:nvPr/>
          </p:nvSpPr>
          <p:spPr bwMode="auto">
            <a:xfrm>
              <a:off x="6393678" y="3318388"/>
              <a:ext cx="1473200" cy="752475"/>
            </a:xfrm>
            <a:custGeom>
              <a:avLst/>
              <a:gdLst>
                <a:gd name="T0" fmla="+- 0 8856 8798"/>
                <a:gd name="T1" fmla="*/ T0 w 1742"/>
                <a:gd name="T2" fmla="+- 0 2504 2504"/>
                <a:gd name="T3" fmla="*/ 2504 h 1185"/>
                <a:gd name="T4" fmla="+- 0 8823 8798"/>
                <a:gd name="T5" fmla="*/ T4 w 1742"/>
                <a:gd name="T6" fmla="+- 0 2505 2504"/>
                <a:gd name="T7" fmla="*/ 2505 h 1185"/>
                <a:gd name="T8" fmla="+- 0 8806 8798"/>
                <a:gd name="T9" fmla="*/ T8 w 1742"/>
                <a:gd name="T10" fmla="+- 0 2511 2504"/>
                <a:gd name="T11" fmla="*/ 2511 h 1185"/>
                <a:gd name="T12" fmla="+- 0 8799 8798"/>
                <a:gd name="T13" fmla="*/ T12 w 1742"/>
                <a:gd name="T14" fmla="+- 0 2528 2504"/>
                <a:gd name="T15" fmla="*/ 2528 h 1185"/>
                <a:gd name="T16" fmla="+- 0 8798 8798"/>
                <a:gd name="T17" fmla="*/ T16 w 1742"/>
                <a:gd name="T18" fmla="+- 0 2561 2504"/>
                <a:gd name="T19" fmla="*/ 2561 h 1185"/>
                <a:gd name="T20" fmla="+- 0 8813 8798"/>
                <a:gd name="T21" fmla="*/ T20 w 1742"/>
                <a:gd name="T22" fmla="+- 0 3626 2504"/>
                <a:gd name="T23" fmla="*/ 3626 h 1185"/>
                <a:gd name="T24" fmla="+- 0 8837 8798"/>
                <a:gd name="T25" fmla="*/ T24 w 1742"/>
                <a:gd name="T26" fmla="+- 0 3681 2504"/>
                <a:gd name="T27" fmla="*/ 3681 h 1185"/>
                <a:gd name="T28" fmla="+- 0 10462 8798"/>
                <a:gd name="T29" fmla="*/ T28 w 1742"/>
                <a:gd name="T30" fmla="+- 0 3688 2504"/>
                <a:gd name="T31" fmla="*/ 3688 h 1185"/>
                <a:gd name="T32" fmla="+- 0 10489 8798"/>
                <a:gd name="T33" fmla="*/ T32 w 1742"/>
                <a:gd name="T34" fmla="+- 0 3689 2504"/>
                <a:gd name="T35" fmla="*/ 3689 h 1185"/>
                <a:gd name="T36" fmla="+- 0 10504 8798"/>
                <a:gd name="T37" fmla="*/ T36 w 1742"/>
                <a:gd name="T38" fmla="+- 0 3683 2504"/>
                <a:gd name="T39" fmla="*/ 3683 h 1185"/>
                <a:gd name="T40" fmla="+- 0 10513 8798"/>
                <a:gd name="T41" fmla="*/ T40 w 1742"/>
                <a:gd name="T42" fmla="+- 0 3666 2504"/>
                <a:gd name="T43" fmla="*/ 3666 h 1185"/>
                <a:gd name="T44" fmla="+- 0 10519 8798"/>
                <a:gd name="T45" fmla="*/ T44 w 1742"/>
                <a:gd name="T46" fmla="+- 0 3632 2504"/>
                <a:gd name="T47" fmla="*/ 3632 h 1185"/>
                <a:gd name="T48" fmla="+- 0 10540 8798"/>
                <a:gd name="T49" fmla="*/ T48 w 1742"/>
                <a:gd name="T50" fmla="+- 0 2571 2504"/>
                <a:gd name="T51" fmla="*/ 2571 h 1185"/>
                <a:gd name="T52" fmla="+- 0 10539 8798"/>
                <a:gd name="T53" fmla="*/ T52 w 1742"/>
                <a:gd name="T54" fmla="+- 0 2539 2504"/>
                <a:gd name="T55" fmla="*/ 2539 h 1185"/>
                <a:gd name="T56" fmla="+- 0 10533 8798"/>
                <a:gd name="T57" fmla="*/ T56 w 1742"/>
                <a:gd name="T58" fmla="+- 0 2522 2504"/>
                <a:gd name="T59" fmla="*/ 2522 h 1185"/>
                <a:gd name="T60" fmla="+- 0 10516 8798"/>
                <a:gd name="T61" fmla="*/ T60 w 1742"/>
                <a:gd name="T62" fmla="+- 0 2516 2504"/>
                <a:gd name="T63" fmla="*/ 2516 h 1185"/>
                <a:gd name="T64" fmla="+- 0 10482 8798"/>
                <a:gd name="T65" fmla="*/ T64 w 1742"/>
                <a:gd name="T66" fmla="+- 0 2515 2504"/>
                <a:gd name="T67" fmla="*/ 2515 h 1185"/>
                <a:gd name="T68" fmla="+- 0 8856 8798"/>
                <a:gd name="T69" fmla="*/ T68 w 1742"/>
                <a:gd name="T70" fmla="+- 0 2504 2504"/>
                <a:gd name="T71" fmla="*/ 2504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742" h="1185">
                  <a:moveTo>
                    <a:pt x="58" y="0"/>
                  </a:moveTo>
                  <a:lnTo>
                    <a:pt x="25" y="1"/>
                  </a:lnTo>
                  <a:lnTo>
                    <a:pt x="8" y="7"/>
                  </a:lnTo>
                  <a:lnTo>
                    <a:pt x="1" y="24"/>
                  </a:lnTo>
                  <a:lnTo>
                    <a:pt x="0" y="57"/>
                  </a:lnTo>
                  <a:lnTo>
                    <a:pt x="15" y="1122"/>
                  </a:lnTo>
                  <a:lnTo>
                    <a:pt x="39" y="1177"/>
                  </a:lnTo>
                  <a:lnTo>
                    <a:pt x="1664" y="1184"/>
                  </a:lnTo>
                  <a:lnTo>
                    <a:pt x="1691" y="1185"/>
                  </a:lnTo>
                  <a:lnTo>
                    <a:pt x="1706" y="1179"/>
                  </a:lnTo>
                  <a:lnTo>
                    <a:pt x="1715" y="1162"/>
                  </a:lnTo>
                  <a:lnTo>
                    <a:pt x="1721" y="1128"/>
                  </a:lnTo>
                  <a:lnTo>
                    <a:pt x="1742" y="67"/>
                  </a:lnTo>
                  <a:lnTo>
                    <a:pt x="1741" y="35"/>
                  </a:lnTo>
                  <a:lnTo>
                    <a:pt x="1735" y="18"/>
                  </a:lnTo>
                  <a:lnTo>
                    <a:pt x="1718" y="12"/>
                  </a:lnTo>
                  <a:lnTo>
                    <a:pt x="1684" y="11"/>
                  </a:lnTo>
                  <a:lnTo>
                    <a:pt x="58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59" name="Freeform 1846">
              <a:extLst>
                <a:ext uri="{FF2B5EF4-FFF2-40B4-BE49-F238E27FC236}">
                  <a16:creationId xmlns:a16="http://schemas.microsoft.com/office/drawing/2014/main" id="{706DDEEB-3FE7-4B42-B9F8-53BBBC0A384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93678" y="4124838"/>
              <a:ext cx="1473200" cy="752475"/>
            </a:xfrm>
            <a:custGeom>
              <a:avLst/>
              <a:gdLst>
                <a:gd name="T0" fmla="+- 0 8856 8798"/>
                <a:gd name="T1" fmla="*/ T0 w 1742"/>
                <a:gd name="T2" fmla="+- 0 3777 3777"/>
                <a:gd name="T3" fmla="*/ 3777 h 1185"/>
                <a:gd name="T4" fmla="+- 0 8823 8798"/>
                <a:gd name="T5" fmla="*/ T4 w 1742"/>
                <a:gd name="T6" fmla="+- 0 3778 3777"/>
                <a:gd name="T7" fmla="*/ 3778 h 1185"/>
                <a:gd name="T8" fmla="+- 0 8806 8798"/>
                <a:gd name="T9" fmla="*/ T8 w 1742"/>
                <a:gd name="T10" fmla="+- 0 3784 3777"/>
                <a:gd name="T11" fmla="*/ 3784 h 1185"/>
                <a:gd name="T12" fmla="+- 0 8799 8798"/>
                <a:gd name="T13" fmla="*/ T12 w 1742"/>
                <a:gd name="T14" fmla="+- 0 3801 3777"/>
                <a:gd name="T15" fmla="*/ 3801 h 1185"/>
                <a:gd name="T16" fmla="+- 0 8798 8798"/>
                <a:gd name="T17" fmla="*/ T16 w 1742"/>
                <a:gd name="T18" fmla="+- 0 3833 3777"/>
                <a:gd name="T19" fmla="*/ 3833 h 1185"/>
                <a:gd name="T20" fmla="+- 0 8813 8798"/>
                <a:gd name="T21" fmla="*/ T20 w 1742"/>
                <a:gd name="T22" fmla="+- 0 4899 3777"/>
                <a:gd name="T23" fmla="*/ 4899 h 1185"/>
                <a:gd name="T24" fmla="+- 0 8837 8798"/>
                <a:gd name="T25" fmla="*/ T24 w 1742"/>
                <a:gd name="T26" fmla="+- 0 4954 3777"/>
                <a:gd name="T27" fmla="*/ 4954 h 1185"/>
                <a:gd name="T28" fmla="+- 0 10489 8798"/>
                <a:gd name="T29" fmla="*/ T28 w 1742"/>
                <a:gd name="T30" fmla="+- 0 4961 3777"/>
                <a:gd name="T31" fmla="*/ 4961 h 1185"/>
                <a:gd name="T32" fmla="+- 0 10504 8798"/>
                <a:gd name="T33" fmla="*/ T32 w 1742"/>
                <a:gd name="T34" fmla="+- 0 4956 3777"/>
                <a:gd name="T35" fmla="*/ 4956 h 1185"/>
                <a:gd name="T36" fmla="+- 0 10513 8798"/>
                <a:gd name="T37" fmla="*/ T36 w 1742"/>
                <a:gd name="T38" fmla="+- 0 4939 3777"/>
                <a:gd name="T39" fmla="*/ 4939 h 1185"/>
                <a:gd name="T40" fmla="+- 0 10519 8798"/>
                <a:gd name="T41" fmla="*/ T40 w 1742"/>
                <a:gd name="T42" fmla="+- 0 4905 3777"/>
                <a:gd name="T43" fmla="*/ 4905 h 1185"/>
                <a:gd name="T44" fmla="+- 0 10540 8798"/>
                <a:gd name="T45" fmla="*/ T44 w 1742"/>
                <a:gd name="T46" fmla="+- 0 3844 3777"/>
                <a:gd name="T47" fmla="*/ 3844 h 1185"/>
                <a:gd name="T48" fmla="+- 0 10539 8798"/>
                <a:gd name="T49" fmla="*/ T48 w 1742"/>
                <a:gd name="T50" fmla="+- 0 3812 3777"/>
                <a:gd name="T51" fmla="*/ 3812 h 1185"/>
                <a:gd name="T52" fmla="+- 0 10533 8798"/>
                <a:gd name="T53" fmla="*/ T52 w 1742"/>
                <a:gd name="T54" fmla="+- 0 3795 3777"/>
                <a:gd name="T55" fmla="*/ 3795 h 1185"/>
                <a:gd name="T56" fmla="+- 0 10516 8798"/>
                <a:gd name="T57" fmla="*/ T56 w 1742"/>
                <a:gd name="T58" fmla="+- 0 3789 3777"/>
                <a:gd name="T59" fmla="*/ 3789 h 1185"/>
                <a:gd name="T60" fmla="+- 0 10482 8798"/>
                <a:gd name="T61" fmla="*/ T60 w 1742"/>
                <a:gd name="T62" fmla="+- 0 3788 3777"/>
                <a:gd name="T63" fmla="*/ 3788 h 1185"/>
                <a:gd name="T64" fmla="+- 0 8856 8798"/>
                <a:gd name="T65" fmla="*/ T64 w 1742"/>
                <a:gd name="T66" fmla="+- 0 3777 3777"/>
                <a:gd name="T67" fmla="*/ 3777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</a:cxnLst>
              <a:rect l="0" t="0" r="r" b="b"/>
              <a:pathLst>
                <a:path w="1742" h="1185">
                  <a:moveTo>
                    <a:pt x="58" y="0"/>
                  </a:moveTo>
                  <a:lnTo>
                    <a:pt x="25" y="1"/>
                  </a:lnTo>
                  <a:lnTo>
                    <a:pt x="8" y="7"/>
                  </a:lnTo>
                  <a:lnTo>
                    <a:pt x="1" y="24"/>
                  </a:lnTo>
                  <a:lnTo>
                    <a:pt x="0" y="56"/>
                  </a:lnTo>
                  <a:lnTo>
                    <a:pt x="15" y="1122"/>
                  </a:lnTo>
                  <a:lnTo>
                    <a:pt x="39" y="1177"/>
                  </a:lnTo>
                  <a:lnTo>
                    <a:pt x="1691" y="1184"/>
                  </a:lnTo>
                  <a:lnTo>
                    <a:pt x="1706" y="1179"/>
                  </a:lnTo>
                  <a:lnTo>
                    <a:pt x="1715" y="1162"/>
                  </a:lnTo>
                  <a:lnTo>
                    <a:pt x="1721" y="1128"/>
                  </a:lnTo>
                  <a:lnTo>
                    <a:pt x="1742" y="67"/>
                  </a:lnTo>
                  <a:lnTo>
                    <a:pt x="1741" y="35"/>
                  </a:lnTo>
                  <a:lnTo>
                    <a:pt x="1735" y="18"/>
                  </a:lnTo>
                  <a:lnTo>
                    <a:pt x="1718" y="12"/>
                  </a:lnTo>
                  <a:lnTo>
                    <a:pt x="1684" y="11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60" name="Freeform 1845">
              <a:extLst>
                <a:ext uri="{FF2B5EF4-FFF2-40B4-BE49-F238E27FC236}">
                  <a16:creationId xmlns:a16="http://schemas.microsoft.com/office/drawing/2014/main" id="{21D20C26-8423-4439-B35E-EE13494C3A1A}"/>
                </a:ext>
              </a:extLst>
            </p:cNvPr>
            <p:cNvSpPr>
              <a:spLocks/>
            </p:cNvSpPr>
            <p:nvPr/>
          </p:nvSpPr>
          <p:spPr bwMode="auto">
            <a:xfrm>
              <a:off x="6380978" y="4124838"/>
              <a:ext cx="1485900" cy="752475"/>
            </a:xfrm>
            <a:custGeom>
              <a:avLst/>
              <a:gdLst>
                <a:gd name="T0" fmla="+- 0 8856 8798"/>
                <a:gd name="T1" fmla="*/ T0 w 1742"/>
                <a:gd name="T2" fmla="+- 0 3777 3777"/>
                <a:gd name="T3" fmla="*/ 3777 h 1185"/>
                <a:gd name="T4" fmla="+- 0 8823 8798"/>
                <a:gd name="T5" fmla="*/ T4 w 1742"/>
                <a:gd name="T6" fmla="+- 0 3778 3777"/>
                <a:gd name="T7" fmla="*/ 3778 h 1185"/>
                <a:gd name="T8" fmla="+- 0 8806 8798"/>
                <a:gd name="T9" fmla="*/ T8 w 1742"/>
                <a:gd name="T10" fmla="+- 0 3784 3777"/>
                <a:gd name="T11" fmla="*/ 3784 h 1185"/>
                <a:gd name="T12" fmla="+- 0 8799 8798"/>
                <a:gd name="T13" fmla="*/ T12 w 1742"/>
                <a:gd name="T14" fmla="+- 0 3801 3777"/>
                <a:gd name="T15" fmla="*/ 3801 h 1185"/>
                <a:gd name="T16" fmla="+- 0 8798 8798"/>
                <a:gd name="T17" fmla="*/ T16 w 1742"/>
                <a:gd name="T18" fmla="+- 0 3833 3777"/>
                <a:gd name="T19" fmla="*/ 3833 h 1185"/>
                <a:gd name="T20" fmla="+- 0 8813 8798"/>
                <a:gd name="T21" fmla="*/ T20 w 1742"/>
                <a:gd name="T22" fmla="+- 0 4899 3777"/>
                <a:gd name="T23" fmla="*/ 4899 h 1185"/>
                <a:gd name="T24" fmla="+- 0 8837 8798"/>
                <a:gd name="T25" fmla="*/ T24 w 1742"/>
                <a:gd name="T26" fmla="+- 0 4954 3777"/>
                <a:gd name="T27" fmla="*/ 4954 h 1185"/>
                <a:gd name="T28" fmla="+- 0 10462 8798"/>
                <a:gd name="T29" fmla="*/ T28 w 1742"/>
                <a:gd name="T30" fmla="+- 0 4961 3777"/>
                <a:gd name="T31" fmla="*/ 4961 h 1185"/>
                <a:gd name="T32" fmla="+- 0 10489 8798"/>
                <a:gd name="T33" fmla="*/ T32 w 1742"/>
                <a:gd name="T34" fmla="+- 0 4961 3777"/>
                <a:gd name="T35" fmla="*/ 4961 h 1185"/>
                <a:gd name="T36" fmla="+- 0 10504 8798"/>
                <a:gd name="T37" fmla="*/ T36 w 1742"/>
                <a:gd name="T38" fmla="+- 0 4956 3777"/>
                <a:gd name="T39" fmla="*/ 4956 h 1185"/>
                <a:gd name="T40" fmla="+- 0 10513 8798"/>
                <a:gd name="T41" fmla="*/ T40 w 1742"/>
                <a:gd name="T42" fmla="+- 0 4939 3777"/>
                <a:gd name="T43" fmla="*/ 4939 h 1185"/>
                <a:gd name="T44" fmla="+- 0 10519 8798"/>
                <a:gd name="T45" fmla="*/ T44 w 1742"/>
                <a:gd name="T46" fmla="+- 0 4905 3777"/>
                <a:gd name="T47" fmla="*/ 4905 h 1185"/>
                <a:gd name="T48" fmla="+- 0 10540 8798"/>
                <a:gd name="T49" fmla="*/ T48 w 1742"/>
                <a:gd name="T50" fmla="+- 0 3844 3777"/>
                <a:gd name="T51" fmla="*/ 3844 h 1185"/>
                <a:gd name="T52" fmla="+- 0 10539 8798"/>
                <a:gd name="T53" fmla="*/ T52 w 1742"/>
                <a:gd name="T54" fmla="+- 0 3812 3777"/>
                <a:gd name="T55" fmla="*/ 3812 h 1185"/>
                <a:gd name="T56" fmla="+- 0 10533 8798"/>
                <a:gd name="T57" fmla="*/ T56 w 1742"/>
                <a:gd name="T58" fmla="+- 0 3795 3777"/>
                <a:gd name="T59" fmla="*/ 3795 h 1185"/>
                <a:gd name="T60" fmla="+- 0 10516 8798"/>
                <a:gd name="T61" fmla="*/ T60 w 1742"/>
                <a:gd name="T62" fmla="+- 0 3789 3777"/>
                <a:gd name="T63" fmla="*/ 3789 h 1185"/>
                <a:gd name="T64" fmla="+- 0 10482 8798"/>
                <a:gd name="T65" fmla="*/ T64 w 1742"/>
                <a:gd name="T66" fmla="+- 0 3788 3777"/>
                <a:gd name="T67" fmla="*/ 3788 h 1185"/>
                <a:gd name="T68" fmla="+- 0 8856 8798"/>
                <a:gd name="T69" fmla="*/ T68 w 1742"/>
                <a:gd name="T70" fmla="+- 0 3777 3777"/>
                <a:gd name="T71" fmla="*/ 3777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742" h="1185">
                  <a:moveTo>
                    <a:pt x="58" y="0"/>
                  </a:moveTo>
                  <a:lnTo>
                    <a:pt x="25" y="1"/>
                  </a:lnTo>
                  <a:lnTo>
                    <a:pt x="8" y="7"/>
                  </a:lnTo>
                  <a:lnTo>
                    <a:pt x="1" y="24"/>
                  </a:lnTo>
                  <a:lnTo>
                    <a:pt x="0" y="56"/>
                  </a:lnTo>
                  <a:lnTo>
                    <a:pt x="15" y="1122"/>
                  </a:lnTo>
                  <a:lnTo>
                    <a:pt x="39" y="1177"/>
                  </a:lnTo>
                  <a:lnTo>
                    <a:pt x="1664" y="1184"/>
                  </a:lnTo>
                  <a:lnTo>
                    <a:pt x="1691" y="1184"/>
                  </a:lnTo>
                  <a:lnTo>
                    <a:pt x="1706" y="1179"/>
                  </a:lnTo>
                  <a:lnTo>
                    <a:pt x="1715" y="1162"/>
                  </a:lnTo>
                  <a:lnTo>
                    <a:pt x="1721" y="1128"/>
                  </a:lnTo>
                  <a:lnTo>
                    <a:pt x="1742" y="67"/>
                  </a:lnTo>
                  <a:lnTo>
                    <a:pt x="1741" y="35"/>
                  </a:lnTo>
                  <a:lnTo>
                    <a:pt x="1735" y="18"/>
                  </a:lnTo>
                  <a:lnTo>
                    <a:pt x="1718" y="12"/>
                  </a:lnTo>
                  <a:lnTo>
                    <a:pt x="1684" y="11"/>
                  </a:lnTo>
                  <a:lnTo>
                    <a:pt x="58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61" name="Freeform 1844">
              <a:extLst>
                <a:ext uri="{FF2B5EF4-FFF2-40B4-BE49-F238E27FC236}">
                  <a16:creationId xmlns:a16="http://schemas.microsoft.com/office/drawing/2014/main" id="{B35FAE5A-ED9F-49CC-B923-DEB6592A5108}"/>
                </a:ext>
              </a:extLst>
            </p:cNvPr>
            <p:cNvSpPr>
              <a:spLocks/>
            </p:cNvSpPr>
            <p:nvPr/>
          </p:nvSpPr>
          <p:spPr bwMode="auto">
            <a:xfrm>
              <a:off x="6393678" y="4937638"/>
              <a:ext cx="1473200" cy="752475"/>
            </a:xfrm>
            <a:custGeom>
              <a:avLst/>
              <a:gdLst>
                <a:gd name="T0" fmla="+- 0 8856 8798"/>
                <a:gd name="T1" fmla="*/ T0 w 1742"/>
                <a:gd name="T2" fmla="+- 0 5050 5050"/>
                <a:gd name="T3" fmla="*/ 5050 h 1185"/>
                <a:gd name="T4" fmla="+- 0 8823 8798"/>
                <a:gd name="T5" fmla="*/ T4 w 1742"/>
                <a:gd name="T6" fmla="+- 0 5051 5050"/>
                <a:gd name="T7" fmla="*/ 5051 h 1185"/>
                <a:gd name="T8" fmla="+- 0 8806 8798"/>
                <a:gd name="T9" fmla="*/ T8 w 1742"/>
                <a:gd name="T10" fmla="+- 0 5057 5050"/>
                <a:gd name="T11" fmla="*/ 5057 h 1185"/>
                <a:gd name="T12" fmla="+- 0 8799 8798"/>
                <a:gd name="T13" fmla="*/ T12 w 1742"/>
                <a:gd name="T14" fmla="+- 0 5074 5050"/>
                <a:gd name="T15" fmla="*/ 5074 h 1185"/>
                <a:gd name="T16" fmla="+- 0 8798 8798"/>
                <a:gd name="T17" fmla="*/ T16 w 1742"/>
                <a:gd name="T18" fmla="+- 0 5106 5050"/>
                <a:gd name="T19" fmla="*/ 5106 h 1185"/>
                <a:gd name="T20" fmla="+- 0 8813 8798"/>
                <a:gd name="T21" fmla="*/ T20 w 1742"/>
                <a:gd name="T22" fmla="+- 0 6171 5050"/>
                <a:gd name="T23" fmla="*/ 6171 h 1185"/>
                <a:gd name="T24" fmla="+- 0 8837 8798"/>
                <a:gd name="T25" fmla="*/ T24 w 1742"/>
                <a:gd name="T26" fmla="+- 0 6227 5050"/>
                <a:gd name="T27" fmla="*/ 6227 h 1185"/>
                <a:gd name="T28" fmla="+- 0 10489 8798"/>
                <a:gd name="T29" fmla="*/ T28 w 1742"/>
                <a:gd name="T30" fmla="+- 0 6234 5050"/>
                <a:gd name="T31" fmla="*/ 6234 h 1185"/>
                <a:gd name="T32" fmla="+- 0 10504 8798"/>
                <a:gd name="T33" fmla="*/ T32 w 1742"/>
                <a:gd name="T34" fmla="+- 0 6228 5050"/>
                <a:gd name="T35" fmla="*/ 6228 h 1185"/>
                <a:gd name="T36" fmla="+- 0 10513 8798"/>
                <a:gd name="T37" fmla="*/ T36 w 1742"/>
                <a:gd name="T38" fmla="+- 0 6211 5050"/>
                <a:gd name="T39" fmla="*/ 6211 h 1185"/>
                <a:gd name="T40" fmla="+- 0 10519 8798"/>
                <a:gd name="T41" fmla="*/ T40 w 1742"/>
                <a:gd name="T42" fmla="+- 0 6178 5050"/>
                <a:gd name="T43" fmla="*/ 6178 h 1185"/>
                <a:gd name="T44" fmla="+- 0 10540 8798"/>
                <a:gd name="T45" fmla="*/ T44 w 1742"/>
                <a:gd name="T46" fmla="+- 0 5117 5050"/>
                <a:gd name="T47" fmla="*/ 5117 h 1185"/>
                <a:gd name="T48" fmla="+- 0 10539 8798"/>
                <a:gd name="T49" fmla="*/ T48 w 1742"/>
                <a:gd name="T50" fmla="+- 0 5084 5050"/>
                <a:gd name="T51" fmla="*/ 5084 h 1185"/>
                <a:gd name="T52" fmla="+- 0 10533 8798"/>
                <a:gd name="T53" fmla="*/ T52 w 1742"/>
                <a:gd name="T54" fmla="+- 0 5068 5050"/>
                <a:gd name="T55" fmla="*/ 5068 h 1185"/>
                <a:gd name="T56" fmla="+- 0 10516 8798"/>
                <a:gd name="T57" fmla="*/ T56 w 1742"/>
                <a:gd name="T58" fmla="+- 0 5061 5050"/>
                <a:gd name="T59" fmla="*/ 5061 h 1185"/>
                <a:gd name="T60" fmla="+- 0 10482 8798"/>
                <a:gd name="T61" fmla="*/ T60 w 1742"/>
                <a:gd name="T62" fmla="+- 0 5061 5050"/>
                <a:gd name="T63" fmla="*/ 5061 h 1185"/>
                <a:gd name="T64" fmla="+- 0 8856 8798"/>
                <a:gd name="T65" fmla="*/ T64 w 1742"/>
                <a:gd name="T66" fmla="+- 0 5050 5050"/>
                <a:gd name="T67" fmla="*/ 5050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</a:cxnLst>
              <a:rect l="0" t="0" r="r" b="b"/>
              <a:pathLst>
                <a:path w="1742" h="1185">
                  <a:moveTo>
                    <a:pt x="58" y="0"/>
                  </a:moveTo>
                  <a:lnTo>
                    <a:pt x="25" y="1"/>
                  </a:lnTo>
                  <a:lnTo>
                    <a:pt x="8" y="7"/>
                  </a:lnTo>
                  <a:lnTo>
                    <a:pt x="1" y="24"/>
                  </a:lnTo>
                  <a:lnTo>
                    <a:pt x="0" y="56"/>
                  </a:lnTo>
                  <a:lnTo>
                    <a:pt x="15" y="1121"/>
                  </a:lnTo>
                  <a:lnTo>
                    <a:pt x="39" y="1177"/>
                  </a:lnTo>
                  <a:lnTo>
                    <a:pt x="1691" y="1184"/>
                  </a:lnTo>
                  <a:lnTo>
                    <a:pt x="1706" y="1178"/>
                  </a:lnTo>
                  <a:lnTo>
                    <a:pt x="1715" y="1161"/>
                  </a:lnTo>
                  <a:lnTo>
                    <a:pt x="1721" y="1128"/>
                  </a:lnTo>
                  <a:lnTo>
                    <a:pt x="1742" y="67"/>
                  </a:lnTo>
                  <a:lnTo>
                    <a:pt x="1741" y="34"/>
                  </a:lnTo>
                  <a:lnTo>
                    <a:pt x="1735" y="18"/>
                  </a:lnTo>
                  <a:lnTo>
                    <a:pt x="1718" y="11"/>
                  </a:lnTo>
                  <a:lnTo>
                    <a:pt x="1684" y="11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62" name="Freeform 1843">
              <a:extLst>
                <a:ext uri="{FF2B5EF4-FFF2-40B4-BE49-F238E27FC236}">
                  <a16:creationId xmlns:a16="http://schemas.microsoft.com/office/drawing/2014/main" id="{5D553B82-E75A-4221-B4C7-94DD8B9D8ACD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0028" y="4937638"/>
              <a:ext cx="1466850" cy="752475"/>
            </a:xfrm>
            <a:custGeom>
              <a:avLst/>
              <a:gdLst>
                <a:gd name="T0" fmla="+- 0 8856 8798"/>
                <a:gd name="T1" fmla="*/ T0 w 1742"/>
                <a:gd name="T2" fmla="+- 0 5050 5050"/>
                <a:gd name="T3" fmla="*/ 5050 h 1185"/>
                <a:gd name="T4" fmla="+- 0 8823 8798"/>
                <a:gd name="T5" fmla="*/ T4 w 1742"/>
                <a:gd name="T6" fmla="+- 0 5051 5050"/>
                <a:gd name="T7" fmla="*/ 5051 h 1185"/>
                <a:gd name="T8" fmla="+- 0 8806 8798"/>
                <a:gd name="T9" fmla="*/ T8 w 1742"/>
                <a:gd name="T10" fmla="+- 0 5057 5050"/>
                <a:gd name="T11" fmla="*/ 5057 h 1185"/>
                <a:gd name="T12" fmla="+- 0 8799 8798"/>
                <a:gd name="T13" fmla="*/ T12 w 1742"/>
                <a:gd name="T14" fmla="+- 0 5074 5050"/>
                <a:gd name="T15" fmla="*/ 5074 h 1185"/>
                <a:gd name="T16" fmla="+- 0 8798 8798"/>
                <a:gd name="T17" fmla="*/ T16 w 1742"/>
                <a:gd name="T18" fmla="+- 0 5106 5050"/>
                <a:gd name="T19" fmla="*/ 5106 h 1185"/>
                <a:gd name="T20" fmla="+- 0 8813 8798"/>
                <a:gd name="T21" fmla="*/ T20 w 1742"/>
                <a:gd name="T22" fmla="+- 0 6171 5050"/>
                <a:gd name="T23" fmla="*/ 6171 h 1185"/>
                <a:gd name="T24" fmla="+- 0 8837 8798"/>
                <a:gd name="T25" fmla="*/ T24 w 1742"/>
                <a:gd name="T26" fmla="+- 0 6227 5050"/>
                <a:gd name="T27" fmla="*/ 6227 h 1185"/>
                <a:gd name="T28" fmla="+- 0 10462 8798"/>
                <a:gd name="T29" fmla="*/ T28 w 1742"/>
                <a:gd name="T30" fmla="+- 0 6234 5050"/>
                <a:gd name="T31" fmla="*/ 6234 h 1185"/>
                <a:gd name="T32" fmla="+- 0 10489 8798"/>
                <a:gd name="T33" fmla="*/ T32 w 1742"/>
                <a:gd name="T34" fmla="+- 0 6234 5050"/>
                <a:gd name="T35" fmla="*/ 6234 h 1185"/>
                <a:gd name="T36" fmla="+- 0 10504 8798"/>
                <a:gd name="T37" fmla="*/ T36 w 1742"/>
                <a:gd name="T38" fmla="+- 0 6228 5050"/>
                <a:gd name="T39" fmla="*/ 6228 h 1185"/>
                <a:gd name="T40" fmla="+- 0 10513 8798"/>
                <a:gd name="T41" fmla="*/ T40 w 1742"/>
                <a:gd name="T42" fmla="+- 0 6211 5050"/>
                <a:gd name="T43" fmla="*/ 6211 h 1185"/>
                <a:gd name="T44" fmla="+- 0 10519 8798"/>
                <a:gd name="T45" fmla="*/ T44 w 1742"/>
                <a:gd name="T46" fmla="+- 0 6178 5050"/>
                <a:gd name="T47" fmla="*/ 6178 h 1185"/>
                <a:gd name="T48" fmla="+- 0 10540 8798"/>
                <a:gd name="T49" fmla="*/ T48 w 1742"/>
                <a:gd name="T50" fmla="+- 0 5117 5050"/>
                <a:gd name="T51" fmla="*/ 5117 h 1185"/>
                <a:gd name="T52" fmla="+- 0 10539 8798"/>
                <a:gd name="T53" fmla="*/ T52 w 1742"/>
                <a:gd name="T54" fmla="+- 0 5084 5050"/>
                <a:gd name="T55" fmla="*/ 5084 h 1185"/>
                <a:gd name="T56" fmla="+- 0 10533 8798"/>
                <a:gd name="T57" fmla="*/ T56 w 1742"/>
                <a:gd name="T58" fmla="+- 0 5068 5050"/>
                <a:gd name="T59" fmla="*/ 5068 h 1185"/>
                <a:gd name="T60" fmla="+- 0 10516 8798"/>
                <a:gd name="T61" fmla="*/ T60 w 1742"/>
                <a:gd name="T62" fmla="+- 0 5061 5050"/>
                <a:gd name="T63" fmla="*/ 5061 h 1185"/>
                <a:gd name="T64" fmla="+- 0 10482 8798"/>
                <a:gd name="T65" fmla="*/ T64 w 1742"/>
                <a:gd name="T66" fmla="+- 0 5061 5050"/>
                <a:gd name="T67" fmla="*/ 5061 h 1185"/>
                <a:gd name="T68" fmla="+- 0 8856 8798"/>
                <a:gd name="T69" fmla="*/ T68 w 1742"/>
                <a:gd name="T70" fmla="+- 0 5050 5050"/>
                <a:gd name="T71" fmla="*/ 5050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742" h="1185">
                  <a:moveTo>
                    <a:pt x="58" y="0"/>
                  </a:moveTo>
                  <a:lnTo>
                    <a:pt x="25" y="1"/>
                  </a:lnTo>
                  <a:lnTo>
                    <a:pt x="8" y="7"/>
                  </a:lnTo>
                  <a:lnTo>
                    <a:pt x="1" y="24"/>
                  </a:lnTo>
                  <a:lnTo>
                    <a:pt x="0" y="56"/>
                  </a:lnTo>
                  <a:lnTo>
                    <a:pt x="15" y="1121"/>
                  </a:lnTo>
                  <a:lnTo>
                    <a:pt x="39" y="1177"/>
                  </a:lnTo>
                  <a:lnTo>
                    <a:pt x="1664" y="1184"/>
                  </a:lnTo>
                  <a:lnTo>
                    <a:pt x="1691" y="1184"/>
                  </a:lnTo>
                  <a:lnTo>
                    <a:pt x="1706" y="1178"/>
                  </a:lnTo>
                  <a:lnTo>
                    <a:pt x="1715" y="1161"/>
                  </a:lnTo>
                  <a:lnTo>
                    <a:pt x="1721" y="1128"/>
                  </a:lnTo>
                  <a:lnTo>
                    <a:pt x="1742" y="67"/>
                  </a:lnTo>
                  <a:lnTo>
                    <a:pt x="1741" y="34"/>
                  </a:lnTo>
                  <a:lnTo>
                    <a:pt x="1735" y="18"/>
                  </a:lnTo>
                  <a:lnTo>
                    <a:pt x="1718" y="11"/>
                  </a:lnTo>
                  <a:lnTo>
                    <a:pt x="1684" y="11"/>
                  </a:lnTo>
                  <a:lnTo>
                    <a:pt x="58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63" name="Freeform 1842">
              <a:extLst>
                <a:ext uri="{FF2B5EF4-FFF2-40B4-BE49-F238E27FC236}">
                  <a16:creationId xmlns:a16="http://schemas.microsoft.com/office/drawing/2014/main" id="{D7255FFC-AEB9-447D-A544-47231FD7EC53}"/>
                </a:ext>
              </a:extLst>
            </p:cNvPr>
            <p:cNvSpPr>
              <a:spLocks/>
            </p:cNvSpPr>
            <p:nvPr/>
          </p:nvSpPr>
          <p:spPr bwMode="auto">
            <a:xfrm>
              <a:off x="6393678" y="5744088"/>
              <a:ext cx="1473200" cy="752475"/>
            </a:xfrm>
            <a:custGeom>
              <a:avLst/>
              <a:gdLst>
                <a:gd name="T0" fmla="+- 0 8856 8798"/>
                <a:gd name="T1" fmla="*/ T0 w 1742"/>
                <a:gd name="T2" fmla="+- 0 6323 6323"/>
                <a:gd name="T3" fmla="*/ 6323 h 1185"/>
                <a:gd name="T4" fmla="+- 0 8823 8798"/>
                <a:gd name="T5" fmla="*/ T4 w 1742"/>
                <a:gd name="T6" fmla="+- 0 6323 6323"/>
                <a:gd name="T7" fmla="*/ 6323 h 1185"/>
                <a:gd name="T8" fmla="+- 0 8806 8798"/>
                <a:gd name="T9" fmla="*/ T8 w 1742"/>
                <a:gd name="T10" fmla="+- 0 6330 6323"/>
                <a:gd name="T11" fmla="*/ 6330 h 1185"/>
                <a:gd name="T12" fmla="+- 0 8799 8798"/>
                <a:gd name="T13" fmla="*/ T12 w 1742"/>
                <a:gd name="T14" fmla="+- 0 6346 6323"/>
                <a:gd name="T15" fmla="*/ 6346 h 1185"/>
                <a:gd name="T16" fmla="+- 0 8798 8798"/>
                <a:gd name="T17" fmla="*/ T16 w 1742"/>
                <a:gd name="T18" fmla="+- 0 6379 6323"/>
                <a:gd name="T19" fmla="*/ 6379 h 1185"/>
                <a:gd name="T20" fmla="+- 0 8813 8798"/>
                <a:gd name="T21" fmla="*/ T20 w 1742"/>
                <a:gd name="T22" fmla="+- 0 7444 6323"/>
                <a:gd name="T23" fmla="*/ 7444 h 1185"/>
                <a:gd name="T24" fmla="+- 0 8837 8798"/>
                <a:gd name="T25" fmla="*/ T24 w 1742"/>
                <a:gd name="T26" fmla="+- 0 7500 6323"/>
                <a:gd name="T27" fmla="*/ 7500 h 1185"/>
                <a:gd name="T28" fmla="+- 0 10489 8798"/>
                <a:gd name="T29" fmla="*/ T28 w 1742"/>
                <a:gd name="T30" fmla="+- 0 7507 6323"/>
                <a:gd name="T31" fmla="*/ 7507 h 1185"/>
                <a:gd name="T32" fmla="+- 0 10504 8798"/>
                <a:gd name="T33" fmla="*/ T32 w 1742"/>
                <a:gd name="T34" fmla="+- 0 7501 6323"/>
                <a:gd name="T35" fmla="*/ 7501 h 1185"/>
                <a:gd name="T36" fmla="+- 0 10513 8798"/>
                <a:gd name="T37" fmla="*/ T36 w 1742"/>
                <a:gd name="T38" fmla="+- 0 7484 6323"/>
                <a:gd name="T39" fmla="*/ 7484 h 1185"/>
                <a:gd name="T40" fmla="+- 0 10519 8798"/>
                <a:gd name="T41" fmla="*/ T40 w 1742"/>
                <a:gd name="T42" fmla="+- 0 7450 6323"/>
                <a:gd name="T43" fmla="*/ 7450 h 1185"/>
                <a:gd name="T44" fmla="+- 0 10540 8798"/>
                <a:gd name="T45" fmla="*/ T44 w 1742"/>
                <a:gd name="T46" fmla="+- 0 6390 6323"/>
                <a:gd name="T47" fmla="*/ 6390 h 1185"/>
                <a:gd name="T48" fmla="+- 0 10539 8798"/>
                <a:gd name="T49" fmla="*/ T48 w 1742"/>
                <a:gd name="T50" fmla="+- 0 6357 6323"/>
                <a:gd name="T51" fmla="*/ 6357 h 1185"/>
                <a:gd name="T52" fmla="+- 0 10533 8798"/>
                <a:gd name="T53" fmla="*/ T52 w 1742"/>
                <a:gd name="T54" fmla="+- 0 6340 6323"/>
                <a:gd name="T55" fmla="*/ 6340 h 1185"/>
                <a:gd name="T56" fmla="+- 0 10516 8798"/>
                <a:gd name="T57" fmla="*/ T56 w 1742"/>
                <a:gd name="T58" fmla="+- 0 6334 6323"/>
                <a:gd name="T59" fmla="*/ 6334 h 1185"/>
                <a:gd name="T60" fmla="+- 0 10482 8798"/>
                <a:gd name="T61" fmla="*/ T60 w 1742"/>
                <a:gd name="T62" fmla="+- 0 6333 6323"/>
                <a:gd name="T63" fmla="*/ 6333 h 1185"/>
                <a:gd name="T64" fmla="+- 0 8856 8798"/>
                <a:gd name="T65" fmla="*/ T64 w 1742"/>
                <a:gd name="T66" fmla="+- 0 6323 6323"/>
                <a:gd name="T67" fmla="*/ 6323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</a:cxnLst>
              <a:rect l="0" t="0" r="r" b="b"/>
              <a:pathLst>
                <a:path w="1742" h="1185">
                  <a:moveTo>
                    <a:pt x="58" y="0"/>
                  </a:moveTo>
                  <a:lnTo>
                    <a:pt x="25" y="0"/>
                  </a:lnTo>
                  <a:lnTo>
                    <a:pt x="8" y="7"/>
                  </a:lnTo>
                  <a:lnTo>
                    <a:pt x="1" y="23"/>
                  </a:lnTo>
                  <a:lnTo>
                    <a:pt x="0" y="56"/>
                  </a:lnTo>
                  <a:lnTo>
                    <a:pt x="15" y="1121"/>
                  </a:lnTo>
                  <a:lnTo>
                    <a:pt x="39" y="1177"/>
                  </a:lnTo>
                  <a:lnTo>
                    <a:pt x="1691" y="1184"/>
                  </a:lnTo>
                  <a:lnTo>
                    <a:pt x="1706" y="1178"/>
                  </a:lnTo>
                  <a:lnTo>
                    <a:pt x="1715" y="1161"/>
                  </a:lnTo>
                  <a:lnTo>
                    <a:pt x="1721" y="1127"/>
                  </a:lnTo>
                  <a:lnTo>
                    <a:pt x="1742" y="67"/>
                  </a:lnTo>
                  <a:lnTo>
                    <a:pt x="1741" y="34"/>
                  </a:lnTo>
                  <a:lnTo>
                    <a:pt x="1735" y="17"/>
                  </a:lnTo>
                  <a:lnTo>
                    <a:pt x="1718" y="11"/>
                  </a:lnTo>
                  <a:lnTo>
                    <a:pt x="1684" y="1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  <p:sp>
          <p:nvSpPr>
            <p:cNvPr id="64" name="Freeform 1841">
              <a:extLst>
                <a:ext uri="{FF2B5EF4-FFF2-40B4-BE49-F238E27FC236}">
                  <a16:creationId xmlns:a16="http://schemas.microsoft.com/office/drawing/2014/main" id="{B983B0F0-0505-413A-9094-69DE601809C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87328" y="5744088"/>
              <a:ext cx="1479550" cy="752475"/>
            </a:xfrm>
            <a:custGeom>
              <a:avLst/>
              <a:gdLst>
                <a:gd name="T0" fmla="+- 0 8856 8798"/>
                <a:gd name="T1" fmla="*/ T0 w 1742"/>
                <a:gd name="T2" fmla="+- 0 6323 6323"/>
                <a:gd name="T3" fmla="*/ 6323 h 1185"/>
                <a:gd name="T4" fmla="+- 0 8823 8798"/>
                <a:gd name="T5" fmla="*/ T4 w 1742"/>
                <a:gd name="T6" fmla="+- 0 6323 6323"/>
                <a:gd name="T7" fmla="*/ 6323 h 1185"/>
                <a:gd name="T8" fmla="+- 0 8806 8798"/>
                <a:gd name="T9" fmla="*/ T8 w 1742"/>
                <a:gd name="T10" fmla="+- 0 6330 6323"/>
                <a:gd name="T11" fmla="*/ 6330 h 1185"/>
                <a:gd name="T12" fmla="+- 0 8799 8798"/>
                <a:gd name="T13" fmla="*/ T12 w 1742"/>
                <a:gd name="T14" fmla="+- 0 6346 6323"/>
                <a:gd name="T15" fmla="*/ 6346 h 1185"/>
                <a:gd name="T16" fmla="+- 0 8798 8798"/>
                <a:gd name="T17" fmla="*/ T16 w 1742"/>
                <a:gd name="T18" fmla="+- 0 6379 6323"/>
                <a:gd name="T19" fmla="*/ 6379 h 1185"/>
                <a:gd name="T20" fmla="+- 0 8813 8798"/>
                <a:gd name="T21" fmla="*/ T20 w 1742"/>
                <a:gd name="T22" fmla="+- 0 7444 6323"/>
                <a:gd name="T23" fmla="*/ 7444 h 1185"/>
                <a:gd name="T24" fmla="+- 0 8837 8798"/>
                <a:gd name="T25" fmla="*/ T24 w 1742"/>
                <a:gd name="T26" fmla="+- 0 7500 6323"/>
                <a:gd name="T27" fmla="*/ 7500 h 1185"/>
                <a:gd name="T28" fmla="+- 0 10462 8798"/>
                <a:gd name="T29" fmla="*/ T28 w 1742"/>
                <a:gd name="T30" fmla="+- 0 7507 6323"/>
                <a:gd name="T31" fmla="*/ 7507 h 1185"/>
                <a:gd name="T32" fmla="+- 0 10489 8798"/>
                <a:gd name="T33" fmla="*/ T32 w 1742"/>
                <a:gd name="T34" fmla="+- 0 7507 6323"/>
                <a:gd name="T35" fmla="*/ 7507 h 1185"/>
                <a:gd name="T36" fmla="+- 0 10504 8798"/>
                <a:gd name="T37" fmla="*/ T36 w 1742"/>
                <a:gd name="T38" fmla="+- 0 7501 6323"/>
                <a:gd name="T39" fmla="*/ 7501 h 1185"/>
                <a:gd name="T40" fmla="+- 0 10513 8798"/>
                <a:gd name="T41" fmla="*/ T40 w 1742"/>
                <a:gd name="T42" fmla="+- 0 7484 6323"/>
                <a:gd name="T43" fmla="*/ 7484 h 1185"/>
                <a:gd name="T44" fmla="+- 0 10519 8798"/>
                <a:gd name="T45" fmla="*/ T44 w 1742"/>
                <a:gd name="T46" fmla="+- 0 7450 6323"/>
                <a:gd name="T47" fmla="*/ 7450 h 1185"/>
                <a:gd name="T48" fmla="+- 0 10540 8798"/>
                <a:gd name="T49" fmla="*/ T48 w 1742"/>
                <a:gd name="T50" fmla="+- 0 6390 6323"/>
                <a:gd name="T51" fmla="*/ 6390 h 1185"/>
                <a:gd name="T52" fmla="+- 0 10539 8798"/>
                <a:gd name="T53" fmla="*/ T52 w 1742"/>
                <a:gd name="T54" fmla="+- 0 6357 6323"/>
                <a:gd name="T55" fmla="*/ 6357 h 1185"/>
                <a:gd name="T56" fmla="+- 0 10533 8798"/>
                <a:gd name="T57" fmla="*/ T56 w 1742"/>
                <a:gd name="T58" fmla="+- 0 6340 6323"/>
                <a:gd name="T59" fmla="*/ 6340 h 1185"/>
                <a:gd name="T60" fmla="+- 0 10516 8798"/>
                <a:gd name="T61" fmla="*/ T60 w 1742"/>
                <a:gd name="T62" fmla="+- 0 6334 6323"/>
                <a:gd name="T63" fmla="*/ 6334 h 1185"/>
                <a:gd name="T64" fmla="+- 0 10482 8798"/>
                <a:gd name="T65" fmla="*/ T64 w 1742"/>
                <a:gd name="T66" fmla="+- 0 6333 6323"/>
                <a:gd name="T67" fmla="*/ 6333 h 1185"/>
                <a:gd name="T68" fmla="+- 0 8856 8798"/>
                <a:gd name="T69" fmla="*/ T68 w 1742"/>
                <a:gd name="T70" fmla="+- 0 6323 6323"/>
                <a:gd name="T71" fmla="*/ 6323 h 118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742" h="1185">
                  <a:moveTo>
                    <a:pt x="58" y="0"/>
                  </a:moveTo>
                  <a:lnTo>
                    <a:pt x="25" y="0"/>
                  </a:lnTo>
                  <a:lnTo>
                    <a:pt x="8" y="7"/>
                  </a:lnTo>
                  <a:lnTo>
                    <a:pt x="1" y="23"/>
                  </a:lnTo>
                  <a:lnTo>
                    <a:pt x="0" y="56"/>
                  </a:lnTo>
                  <a:lnTo>
                    <a:pt x="15" y="1121"/>
                  </a:lnTo>
                  <a:lnTo>
                    <a:pt x="39" y="1177"/>
                  </a:lnTo>
                  <a:lnTo>
                    <a:pt x="1664" y="1184"/>
                  </a:lnTo>
                  <a:lnTo>
                    <a:pt x="1691" y="1184"/>
                  </a:lnTo>
                  <a:lnTo>
                    <a:pt x="1706" y="1178"/>
                  </a:lnTo>
                  <a:lnTo>
                    <a:pt x="1715" y="1161"/>
                  </a:lnTo>
                  <a:lnTo>
                    <a:pt x="1721" y="1127"/>
                  </a:lnTo>
                  <a:lnTo>
                    <a:pt x="1742" y="67"/>
                  </a:lnTo>
                  <a:lnTo>
                    <a:pt x="1741" y="34"/>
                  </a:lnTo>
                  <a:lnTo>
                    <a:pt x="1735" y="17"/>
                  </a:lnTo>
                  <a:lnTo>
                    <a:pt x="1718" y="11"/>
                  </a:lnTo>
                  <a:lnTo>
                    <a:pt x="1684" y="10"/>
                  </a:lnTo>
                  <a:lnTo>
                    <a:pt x="58" y="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pt-BR"/>
            </a:p>
          </p:txBody>
        </p:sp>
      </p:grpSp>
      <p:sp>
        <p:nvSpPr>
          <p:cNvPr id="17" name="Rectangle 40">
            <a:extLst>
              <a:ext uri="{FF2B5EF4-FFF2-40B4-BE49-F238E27FC236}">
                <a16:creationId xmlns:a16="http://schemas.microsoft.com/office/drawing/2014/main" id="{DAA1C2F4-A9BD-4825-91BA-EAC8F17940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8" name="Rectangle 49">
            <a:extLst>
              <a:ext uri="{FF2B5EF4-FFF2-40B4-BE49-F238E27FC236}">
                <a16:creationId xmlns:a16="http://schemas.microsoft.com/office/drawing/2014/main" id="{80AFC148-21F6-4C6C-B8C8-2CC7F9860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B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kumimoji="0" lang="pt-PT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kumimoji="0" lang="pt-PT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5" name="Text Box 1838">
            <a:extLst>
              <a:ext uri="{FF2B5EF4-FFF2-40B4-BE49-F238E27FC236}">
                <a16:creationId xmlns:a16="http://schemas.microsoft.com/office/drawing/2014/main" id="{319A45E2-173E-4956-B365-0AC78C728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6491" y="2579513"/>
            <a:ext cx="2882196" cy="287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>
              <a:lnSpc>
                <a:spcPts val="1340"/>
              </a:lnSpc>
              <a:spcAft>
                <a:spcPts val="0"/>
              </a:spcAft>
            </a:pPr>
            <a:r>
              <a:rPr lang="pt-PT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LEIA!</a:t>
            </a:r>
            <a:r>
              <a:rPr lang="pt-PT" spc="-145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PT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PENSE! </a:t>
            </a:r>
            <a:r>
              <a:rPr lang="pt-PT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RESPONDA</a:t>
            </a:r>
            <a:r>
              <a:rPr lang="pt-PT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!</a:t>
            </a:r>
            <a:endParaRPr lang="pt-BR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 Box 1835">
            <a:extLst>
              <a:ext uri="{FF2B5EF4-FFF2-40B4-BE49-F238E27FC236}">
                <a16:creationId xmlns:a16="http://schemas.microsoft.com/office/drawing/2014/main" id="{C8D2AF1C-0B8A-4E81-A6FA-AE30DAD82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0842" y="3442146"/>
            <a:ext cx="2682659" cy="46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>
              <a:lnSpc>
                <a:spcPts val="1340"/>
              </a:lnSpc>
              <a:spcAft>
                <a:spcPts val="0"/>
              </a:spcAft>
            </a:pPr>
            <a:r>
              <a:rPr lang="pt-PT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CARAMURI? NÃO!</a:t>
            </a:r>
            <a:endParaRPr lang="pt-BR" sz="120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Box 1834">
            <a:extLst>
              <a:ext uri="{FF2B5EF4-FFF2-40B4-BE49-F238E27FC236}">
                <a16:creationId xmlns:a16="http://schemas.microsoft.com/office/drawing/2014/main" id="{A37E0BA3-7D46-4FE0-A3EB-3C2E52BA0D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9784" y="4225515"/>
            <a:ext cx="3265986" cy="575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R="11430" algn="ctr">
              <a:lnSpc>
                <a:spcPts val="1340"/>
              </a:lnSpc>
              <a:spcAft>
                <a:spcPts val="0"/>
              </a:spcAft>
            </a:pPr>
            <a:r>
              <a:rPr lang="pt-BR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MAS NÃO ERA SÓ GRANDE.</a:t>
            </a:r>
            <a:endParaRPr lang="pt-BR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11430" algn="ctr">
              <a:spcBef>
                <a:spcPts val="220"/>
              </a:spcBef>
              <a:spcAft>
                <a:spcPts val="0"/>
              </a:spcAft>
            </a:pPr>
            <a:r>
              <a:rPr lang="pt-PT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ERA GIGANTE!</a:t>
            </a:r>
            <a:endParaRPr lang="pt-BR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8" name="Text Box 1833">
            <a:extLst>
              <a:ext uri="{FF2B5EF4-FFF2-40B4-BE49-F238E27FC236}">
                <a16:creationId xmlns:a16="http://schemas.microsoft.com/office/drawing/2014/main" id="{CA8CBC93-C933-45A2-97DB-832110791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4959" y="4837624"/>
            <a:ext cx="2803008" cy="830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PT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ERAM PÉS SUPER, SUPERGIGANTES!</a:t>
            </a:r>
            <a:endParaRPr lang="pt-BR" sz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 Box 1832">
            <a:extLst>
              <a:ext uri="{FF2B5EF4-FFF2-40B4-BE49-F238E27FC236}">
                <a16:creationId xmlns:a16="http://schemas.microsoft.com/office/drawing/2014/main" id="{80A0554A-6AEA-4219-AB38-9328AA0C1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8262" y="5845851"/>
            <a:ext cx="2740071" cy="627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ctr" anchorCtr="0" upright="1">
            <a:no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ERA UM PÉ DE IMAGINAÇÃO!</a:t>
            </a:r>
            <a:endParaRPr lang="pt-BR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0" name="Text Box 1837">
            <a:extLst>
              <a:ext uri="{FF2B5EF4-FFF2-40B4-BE49-F238E27FC236}">
                <a16:creationId xmlns:a16="http://schemas.microsoft.com/office/drawing/2014/main" id="{A2681DF8-CEA0-43F3-9E0A-8279F5440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8306" y="2383308"/>
            <a:ext cx="93284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40640" marR="2540" indent="-41275">
              <a:lnSpc>
                <a:spcPct val="115000"/>
              </a:lnSpc>
              <a:spcAft>
                <a:spcPts val="0"/>
              </a:spcAft>
            </a:pPr>
            <a:r>
              <a:rPr lang="pt-PT" sz="1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QUANTAS FRASES?</a:t>
            </a:r>
            <a:endParaRPr lang="pt-BR" sz="1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 Box 1836">
            <a:extLst>
              <a:ext uri="{FF2B5EF4-FFF2-40B4-BE49-F238E27FC236}">
                <a16:creationId xmlns:a16="http://schemas.microsoft.com/office/drawing/2014/main" id="{A82B7F9C-E037-4DFF-80D7-37BD4AD04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0914" y="2286628"/>
            <a:ext cx="1890942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indent="63500" algn="ctr">
              <a:lnSpc>
                <a:spcPct val="115000"/>
              </a:lnSpc>
              <a:spcAft>
                <a:spcPts val="0"/>
              </a:spcAft>
            </a:pPr>
            <a:r>
              <a:rPr lang="pt-BR" sz="140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QUAIS SÃO OS SINAIS DE PONTUAÇÃO?</a:t>
            </a:r>
            <a:endParaRPr lang="pt-BR" sz="120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390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5CC0827-7393-4DD2-8FA1-528AF10E563B}"/>
              </a:ext>
            </a:extLst>
          </p:cNvPr>
          <p:cNvSpPr txBox="1"/>
          <p:nvPr/>
        </p:nvSpPr>
        <p:spPr>
          <a:xfrm>
            <a:off x="225646" y="1496795"/>
            <a:ext cx="11558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pt-B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AGORA PRODUZA, EM SEU CADERNO, 3 </a:t>
            </a:r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FRASES USANDO OS SINAIS DE PONTUAÇÃO QUE VOCÊ ENCONTROU </a:t>
            </a:r>
            <a:r>
              <a:rPr lang="pt-BR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ATIVIDADE 3:</a:t>
            </a:r>
            <a:endParaRPr lang="pt-B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40">
            <a:extLst>
              <a:ext uri="{FF2B5EF4-FFF2-40B4-BE49-F238E27FC236}">
                <a16:creationId xmlns:a16="http://schemas.microsoft.com/office/drawing/2014/main" id="{DAA1C2F4-A9BD-4825-91BA-EAC8F17940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8" name="Rectangle 49">
            <a:extLst>
              <a:ext uri="{FF2B5EF4-FFF2-40B4-BE49-F238E27FC236}">
                <a16:creationId xmlns:a16="http://schemas.microsoft.com/office/drawing/2014/main" id="{80AFC148-21F6-4C6C-B8C8-2CC7F9860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pt-BR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kumimoji="0" lang="pt-PT" altLang="pt-B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kumimoji="0" lang="pt-PT" altLang="pt-B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51367913-DB5E-4D72-B164-9D1284B79EA7}"/>
              </a:ext>
            </a:extLst>
          </p:cNvPr>
          <p:cNvSpPr/>
          <p:nvPr/>
        </p:nvSpPr>
        <p:spPr>
          <a:xfrm>
            <a:off x="319596" y="2325950"/>
            <a:ext cx="11464776" cy="2902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41123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220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Algerian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17</cp:revision>
  <dcterms:created xsi:type="dcterms:W3CDTF">2020-03-26T18:29:34Z</dcterms:created>
  <dcterms:modified xsi:type="dcterms:W3CDTF">2020-04-03T19:30:15Z</dcterms:modified>
</cp:coreProperties>
</file>