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5" r:id="rId6"/>
    <p:sldId id="266" r:id="rId7"/>
    <p:sldId id="267" r:id="rId8"/>
    <p:sldId id="268"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88"/>
    <a:srgbClr val="0080A5"/>
    <a:srgbClr val="258DAB"/>
    <a:srgbClr val="3F96B0"/>
    <a:srgbClr val="C86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1829E-C3B9-4F73-A145-DC56655798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F2F4A-0027-4748-8876-48B618263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CD80F4E-3A1B-43D2-8957-98FC30A3CAA8}"/>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DC5C0BB9-D09E-428B-A57F-8BF48A0BFA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7E10E39-8BF3-49FB-AD9A-A7590BE1190F}"/>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161157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3A397-ADA3-4C61-B515-39158ADD58D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DAE2DA5-363D-458E-AF5C-49648D53B1F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EB1035-94B8-4AD1-B38A-2EF6B55CA5F4}"/>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9663249A-E204-4951-B320-CA3055CC4B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15993C3-041B-4A03-95FC-036C764D1E9D}"/>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354451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D808D6-EED3-48B4-BB2B-3C7AF7F5F0F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95B5082-CA83-437E-90B4-B055150C4F5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CD8877D-8CD0-4A0B-9B7E-EC68624C9635}"/>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650210AC-ACAF-4324-8D6E-07D3EC0710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A9C9EB-A000-4E20-ADA5-5F0C5E44CD8C}"/>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157732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5F972-161A-4745-9874-53B65A87ACA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41DC175-0AE5-40ED-AE73-85AF9E0F94E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6A37F6-392C-4282-AE41-2DA8B2DA1422}"/>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A4FF85D3-0128-4CF4-944A-3045D68CB4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334A9A2-93D2-46E4-AE2A-FD08651CC7E7}"/>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396169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F659E-8F41-4FA0-95EE-BD881941291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07FF411-738B-4B47-9042-DCF614DE1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162A35A-9C33-4362-B5B2-C376B32C50DC}"/>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7632C717-6E35-4BC4-AB2F-5BF16FE69F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198D539-220B-45CB-9A17-9E9B68AB70C7}"/>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333558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20DC6-1116-4320-8453-56057F352F2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6F82B14-E5DF-42B2-B173-966B08CC9FF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7D4FB1E-E6ED-466F-B31E-3E42DE161F7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0A76132-64EC-4F41-AC55-5444939DE129}"/>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6" name="Espaço Reservado para Rodapé 5">
            <a:extLst>
              <a:ext uri="{FF2B5EF4-FFF2-40B4-BE49-F238E27FC236}">
                <a16:creationId xmlns:a16="http://schemas.microsoft.com/office/drawing/2014/main" id="{53160799-6BB7-41C5-A701-7EFDDB4885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84FC2CE-D6F0-45A7-9F52-7E1AA24D061E}"/>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376521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BB747-6CA3-4E35-A567-9944A8BC9BC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93334D9-35DA-4AC3-ABB2-900F52BEF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C6C207C-F6D0-4F74-95A0-355CE168FAA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82F2EAF-C23B-47DF-9A84-59EEDC4FE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C96891B-D3BE-40EA-8962-B40A59B03FD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C8C46FE-36AC-4E74-91F8-DFD8F119A9C6}"/>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8" name="Espaço Reservado para Rodapé 7">
            <a:extLst>
              <a:ext uri="{FF2B5EF4-FFF2-40B4-BE49-F238E27FC236}">
                <a16:creationId xmlns:a16="http://schemas.microsoft.com/office/drawing/2014/main" id="{8327504B-9492-4395-A625-A6DAC4B04AA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49892E8-F541-4C09-AA8F-F0EC1266E60C}"/>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18055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95D21-AB77-47EF-A619-AD418C1466F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B89151F-566B-4687-8AE5-6A7A045EFC4B}"/>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4" name="Espaço Reservado para Rodapé 3">
            <a:extLst>
              <a:ext uri="{FF2B5EF4-FFF2-40B4-BE49-F238E27FC236}">
                <a16:creationId xmlns:a16="http://schemas.microsoft.com/office/drawing/2014/main" id="{CE0EA24E-F1D3-45DE-B310-FA094E0EDFB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87D63C8-43D3-4CF9-96AC-C35896651997}"/>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205386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981FDB3-CAE7-4207-A83C-99DDCF9AFB22}"/>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3" name="Espaço Reservado para Rodapé 2">
            <a:extLst>
              <a:ext uri="{FF2B5EF4-FFF2-40B4-BE49-F238E27FC236}">
                <a16:creationId xmlns:a16="http://schemas.microsoft.com/office/drawing/2014/main" id="{64AAEF73-CF02-466F-BCBC-F0FC26CE2EF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BCFA0D4-6C51-45D6-B0F7-BD682B5B78D8}"/>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251326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DBC7B-4F93-4275-BC80-FA6EA87C766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FAC8AE3-17FF-425D-947E-09E5DFD4B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96BE3E3-0025-478A-BA62-82CFF5353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3005DF9-D975-41CD-A5D1-FCC93B78CB07}"/>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6" name="Espaço Reservado para Rodapé 5">
            <a:extLst>
              <a:ext uri="{FF2B5EF4-FFF2-40B4-BE49-F238E27FC236}">
                <a16:creationId xmlns:a16="http://schemas.microsoft.com/office/drawing/2014/main" id="{82F394DF-0FEC-48BA-8AB3-7AE7A2A418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023CAA2-E5BE-446B-BF30-3822DA3492CF}"/>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94469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A552B-6964-43B5-87D9-498D34020B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6A292D7-D22C-403E-A4DB-A54750302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FE87A7E-81E6-437B-A554-F264C33F8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40F4980-E8DA-43C1-A2A0-AED4D82AA084}"/>
              </a:ext>
            </a:extLst>
          </p:cNvPr>
          <p:cNvSpPr>
            <a:spLocks noGrp="1"/>
          </p:cNvSpPr>
          <p:nvPr>
            <p:ph type="dt" sz="half" idx="10"/>
          </p:nvPr>
        </p:nvSpPr>
        <p:spPr/>
        <p:txBody>
          <a:bodyPr/>
          <a:lstStyle/>
          <a:p>
            <a:fld id="{FA5902D6-B149-4599-B37E-BC77000EFE40}" type="datetimeFigureOut">
              <a:rPr lang="pt-BR" smtClean="0"/>
              <a:t>03/04/2020</a:t>
            </a:fld>
            <a:endParaRPr lang="pt-BR"/>
          </a:p>
        </p:txBody>
      </p:sp>
      <p:sp>
        <p:nvSpPr>
          <p:cNvPr id="6" name="Espaço Reservado para Rodapé 5">
            <a:extLst>
              <a:ext uri="{FF2B5EF4-FFF2-40B4-BE49-F238E27FC236}">
                <a16:creationId xmlns:a16="http://schemas.microsoft.com/office/drawing/2014/main" id="{EE33FA9A-FCF5-4F29-A766-09A57D87D42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27453C-4194-4824-9D72-3D8F93290BCD}"/>
              </a:ext>
            </a:extLst>
          </p:cNvPr>
          <p:cNvSpPr>
            <a:spLocks noGrp="1"/>
          </p:cNvSpPr>
          <p:nvPr>
            <p:ph type="sldNum" sz="quarter" idx="12"/>
          </p:nvPr>
        </p:nvSpPr>
        <p:spPr/>
        <p:txBody>
          <a:bodyPr/>
          <a:lstStyle/>
          <a:p>
            <a:fld id="{AB310A00-A4F3-4630-B2B7-CE70A05D9E4E}" type="slidenum">
              <a:rPr lang="pt-BR" smtClean="0"/>
              <a:t>‹nº›</a:t>
            </a:fld>
            <a:endParaRPr lang="pt-BR"/>
          </a:p>
        </p:txBody>
      </p:sp>
    </p:spTree>
    <p:extLst>
      <p:ext uri="{BB962C8B-B14F-4D97-AF65-F5344CB8AC3E}">
        <p14:creationId xmlns:p14="http://schemas.microsoft.com/office/powerpoint/2010/main" val="123600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B521ECC-7782-42DB-A4DC-A4B412607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A9467F9-0CF7-480D-886E-B28FB700F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718FCD-8A1C-4C3F-AE0F-2C95DCE8C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902D6-B149-4599-B37E-BC77000EFE40}" type="datetimeFigureOut">
              <a:rPr lang="pt-BR" smtClean="0"/>
              <a:t>03/04/2020</a:t>
            </a:fld>
            <a:endParaRPr lang="pt-BR"/>
          </a:p>
        </p:txBody>
      </p:sp>
      <p:sp>
        <p:nvSpPr>
          <p:cNvPr id="5" name="Espaço Reservado para Rodapé 4">
            <a:extLst>
              <a:ext uri="{FF2B5EF4-FFF2-40B4-BE49-F238E27FC236}">
                <a16:creationId xmlns:a16="http://schemas.microsoft.com/office/drawing/2014/main" id="{9CE60788-588D-445B-94ED-A3B157398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D21E8D5-9D9A-4A40-AE65-959087852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10A00-A4F3-4630-B2B7-CE70A05D9E4E}" type="slidenum">
              <a:rPr lang="pt-BR" smtClean="0"/>
              <a:t>‹nº›</a:t>
            </a:fld>
            <a:endParaRPr lang="pt-BR"/>
          </a:p>
        </p:txBody>
      </p:sp>
    </p:spTree>
    <p:extLst>
      <p:ext uri="{BB962C8B-B14F-4D97-AF65-F5344CB8AC3E}">
        <p14:creationId xmlns:p14="http://schemas.microsoft.com/office/powerpoint/2010/main" val="77335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aixaDeTexto 43">
            <a:extLst>
              <a:ext uri="{FF2B5EF4-FFF2-40B4-BE49-F238E27FC236}">
                <a16:creationId xmlns:a16="http://schemas.microsoft.com/office/drawing/2014/main" id="{55785CBE-A4BB-4F81-8FC2-E74E04B3528A}"/>
              </a:ext>
            </a:extLst>
          </p:cNvPr>
          <p:cNvSpPr txBox="1"/>
          <p:nvPr/>
        </p:nvSpPr>
        <p:spPr>
          <a:xfrm>
            <a:off x="827314" y="2835736"/>
            <a:ext cx="10537371" cy="1323439"/>
          </a:xfrm>
          <a:prstGeom prst="rect">
            <a:avLst/>
          </a:prstGeom>
          <a:noFill/>
        </p:spPr>
        <p:txBody>
          <a:bodyPr wrap="square" rtlCol="0">
            <a:spAutoFit/>
          </a:bodyPr>
          <a:lstStyle/>
          <a:p>
            <a:pPr algn="ctr"/>
            <a:r>
              <a:rPr lang="pt-BR" sz="4400" dirty="0">
                <a:latin typeface="Arial" panose="020B0604020202020204" pitchFamily="34" charset="0"/>
                <a:cs typeface="Arial" panose="020B0604020202020204" pitchFamily="34" charset="0"/>
              </a:rPr>
              <a:t>Atividades de Apoio à Aprendizagem</a:t>
            </a:r>
          </a:p>
          <a:p>
            <a:pPr algn="r"/>
            <a:endParaRPr lang="pt-BR" sz="3600" dirty="0">
              <a:latin typeface="Arial" panose="020B0604020202020204" pitchFamily="34" charset="0"/>
              <a:cs typeface="Arial" panose="020B0604020202020204" pitchFamily="34" charset="0"/>
            </a:endParaRPr>
          </a:p>
        </p:txBody>
      </p:sp>
      <p:sp>
        <p:nvSpPr>
          <p:cNvPr id="63" name="CaixaDeTexto 62">
            <a:extLst>
              <a:ext uri="{FF2B5EF4-FFF2-40B4-BE49-F238E27FC236}">
                <a16:creationId xmlns:a16="http://schemas.microsoft.com/office/drawing/2014/main" id="{794F387E-C8D5-46D6-AE4B-CFEB105746BF}"/>
              </a:ext>
            </a:extLst>
          </p:cNvPr>
          <p:cNvSpPr txBox="1"/>
          <p:nvPr/>
        </p:nvSpPr>
        <p:spPr>
          <a:xfrm>
            <a:off x="2730137" y="3892377"/>
            <a:ext cx="9366623" cy="1815882"/>
          </a:xfrm>
          <a:prstGeom prst="rect">
            <a:avLst/>
          </a:prstGeom>
          <a:noFill/>
        </p:spPr>
        <p:txBody>
          <a:bodyPr wrap="square" rtlCol="0">
            <a:spAutoFit/>
          </a:bodyPr>
          <a:lstStyle/>
          <a:p>
            <a:pPr algn="r"/>
            <a:r>
              <a:rPr lang="pt-BR" sz="2800" dirty="0">
                <a:latin typeface="Arial" panose="020B0604020202020204" pitchFamily="34" charset="0"/>
                <a:cs typeface="Arial" panose="020B0604020202020204" pitchFamily="34" charset="0"/>
              </a:rPr>
              <a:t>Ensino Fundamental – Anos </a:t>
            </a:r>
            <a:r>
              <a:rPr lang="pt-BR" sz="2800" dirty="0" smtClean="0">
                <a:latin typeface="Arial" panose="020B0604020202020204" pitchFamily="34" charset="0"/>
                <a:cs typeface="Arial" panose="020B0604020202020204" pitchFamily="34" charset="0"/>
              </a:rPr>
              <a:t>Iniciais – Língua Portuguesa</a:t>
            </a:r>
            <a:endParaRPr lang="pt-BR" sz="2800" dirty="0">
              <a:latin typeface="Arial" panose="020B0604020202020204" pitchFamily="34" charset="0"/>
              <a:cs typeface="Arial" panose="020B0604020202020204" pitchFamily="34" charset="0"/>
            </a:endParaRPr>
          </a:p>
          <a:p>
            <a:pPr algn="r"/>
            <a:r>
              <a:rPr lang="pt-BR" sz="2800" dirty="0">
                <a:latin typeface="Arial" panose="020B0604020202020204" pitchFamily="34" charset="0"/>
                <a:cs typeface="Arial" panose="020B0604020202020204" pitchFamily="34" charset="0"/>
              </a:rPr>
              <a:t>2º </a:t>
            </a:r>
            <a:r>
              <a:rPr lang="pt-BR" sz="2800" dirty="0" smtClean="0">
                <a:latin typeface="Arial" panose="020B0604020202020204" pitchFamily="34" charset="0"/>
                <a:cs typeface="Arial" panose="020B0604020202020204" pitchFamily="34" charset="0"/>
              </a:rPr>
              <a:t>ano</a:t>
            </a:r>
          </a:p>
          <a:p>
            <a:pPr algn="r"/>
            <a:r>
              <a:rPr lang="pt-BR" sz="2800" smtClean="0">
                <a:latin typeface="Arial" panose="020B0604020202020204" pitchFamily="34" charset="0"/>
                <a:cs typeface="Arial" panose="020B0604020202020204" pitchFamily="34" charset="0"/>
              </a:rPr>
              <a:t>4º dia</a:t>
            </a:r>
            <a:endParaRPr lang="pt-BR" sz="2800" dirty="0">
              <a:latin typeface="Arial" panose="020B0604020202020204" pitchFamily="34" charset="0"/>
              <a:cs typeface="Arial" panose="020B0604020202020204" pitchFamily="34" charset="0"/>
            </a:endParaRPr>
          </a:p>
          <a:p>
            <a:endParaRPr lang="pt-BR" sz="2800" dirty="0"/>
          </a:p>
        </p:txBody>
      </p:sp>
      <p:grpSp>
        <p:nvGrpSpPr>
          <p:cNvPr id="7" name="Agrupar 6">
            <a:extLst>
              <a:ext uri="{FF2B5EF4-FFF2-40B4-BE49-F238E27FC236}">
                <a16:creationId xmlns:a16="http://schemas.microsoft.com/office/drawing/2014/main" id="{5252C121-1285-4539-8A32-34B856AFA7A3}"/>
              </a:ext>
            </a:extLst>
          </p:cNvPr>
          <p:cNvGrpSpPr/>
          <p:nvPr/>
        </p:nvGrpSpPr>
        <p:grpSpPr>
          <a:xfrm>
            <a:off x="0" y="-903767"/>
            <a:ext cx="13475251" cy="3527949"/>
            <a:chOff x="0" y="-903767"/>
            <a:chExt cx="13475251" cy="3527949"/>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3"/>
              <a:ext cx="12191999" cy="2503438"/>
              <a:chOff x="0" y="-1"/>
              <a:chExt cx="12293082" cy="2503438"/>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1"/>
                <a:ext cx="6585857" cy="881744"/>
                <a:chOff x="0" y="-1"/>
                <a:chExt cx="6585857" cy="1175658"/>
              </a:xfrm>
            </p:grpSpPr>
            <p:sp>
              <p:nvSpPr>
                <p:cNvPr id="6" name="Paralelogramo 5">
                  <a:extLst>
                    <a:ext uri="{FF2B5EF4-FFF2-40B4-BE49-F238E27FC236}">
                      <a16:creationId xmlns:a16="http://schemas.microsoft.com/office/drawing/2014/main" id="{1FF52ECB-52F4-4A5B-BE3A-756D33F7C100}"/>
                    </a:ext>
                  </a:extLst>
                </p:cNvPr>
                <p:cNvSpPr/>
                <p:nvPr/>
              </p:nvSpPr>
              <p:spPr>
                <a:xfrm>
                  <a:off x="0" y="0"/>
                  <a:ext cx="6585857" cy="1175657"/>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456854" y="2542"/>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7186444" y="1283904"/>
                <a:ext cx="1334281" cy="479579"/>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4" y="1763208"/>
                <a:ext cx="863078"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46" name="Imagem 45">
              <a:extLst>
                <a:ext uri="{FF2B5EF4-FFF2-40B4-BE49-F238E27FC236}">
                  <a16:creationId xmlns:a16="http://schemas.microsoft.com/office/drawing/2014/main" id="{203484A5-EEA3-419F-8956-224D1C7F54A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339067" y="-272879"/>
              <a:ext cx="6136184" cy="2897061"/>
            </a:xfrm>
            <a:prstGeom prst="rect">
              <a:avLst/>
            </a:prstGeom>
          </p:spPr>
        </p:pic>
        <p:sp>
          <p:nvSpPr>
            <p:cNvPr id="24" name="Triângulo Retângulo 23">
              <a:extLst>
                <a:ext uri="{FF2B5EF4-FFF2-40B4-BE49-F238E27FC236}">
                  <a16:creationId xmlns:a16="http://schemas.microsoft.com/office/drawing/2014/main" id="{5C406976-F92B-44B9-8D29-4DEB44D4D631}"/>
                </a:ext>
              </a:extLst>
            </p:cNvPr>
            <p:cNvSpPr/>
            <p:nvPr/>
          </p:nvSpPr>
          <p:spPr>
            <a:xfrm rot="18903924">
              <a:off x="6912578" y="-903767"/>
              <a:ext cx="1783396" cy="1817107"/>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04" name="Agrupar 103">
            <a:extLst>
              <a:ext uri="{FF2B5EF4-FFF2-40B4-BE49-F238E27FC236}">
                <a16:creationId xmlns:a16="http://schemas.microsoft.com/office/drawing/2014/main" id="{19718E62-4DBA-4A9A-B2E9-05E679656FF5}"/>
              </a:ext>
            </a:extLst>
          </p:cNvPr>
          <p:cNvGrpSpPr/>
          <p:nvPr/>
        </p:nvGrpSpPr>
        <p:grpSpPr>
          <a:xfrm rot="10800000">
            <a:off x="-1" y="5343536"/>
            <a:ext cx="12203574" cy="2297043"/>
            <a:chOff x="-11575" y="-781688"/>
            <a:chExt cx="12203574" cy="2547712"/>
          </a:xfrm>
        </p:grpSpPr>
        <p:grpSp>
          <p:nvGrpSpPr>
            <p:cNvPr id="105" name="Agrupar 104">
              <a:extLst>
                <a:ext uri="{FF2B5EF4-FFF2-40B4-BE49-F238E27FC236}">
                  <a16:creationId xmlns:a16="http://schemas.microsoft.com/office/drawing/2014/main" id="{98920840-2848-4A82-8CD7-4104DA275670}"/>
                </a:ext>
              </a:extLst>
            </p:cNvPr>
            <p:cNvGrpSpPr/>
            <p:nvPr/>
          </p:nvGrpSpPr>
          <p:grpSpPr>
            <a:xfrm>
              <a:off x="-11575" y="-12841"/>
              <a:ext cx="12203574" cy="1778865"/>
              <a:chOff x="-11671" y="-12839"/>
              <a:chExt cx="12304753" cy="1778865"/>
            </a:xfrm>
          </p:grpSpPr>
          <p:sp>
            <p:nvSpPr>
              <p:cNvPr id="108" name="Meio-quadro 107">
                <a:extLst>
                  <a:ext uri="{FF2B5EF4-FFF2-40B4-BE49-F238E27FC236}">
                    <a16:creationId xmlns:a16="http://schemas.microsoft.com/office/drawing/2014/main" id="{FA57CBFD-5DB0-4A9B-A966-861E4976AFB5}"/>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9" name="Agrupar 108">
                <a:extLst>
                  <a:ext uri="{FF2B5EF4-FFF2-40B4-BE49-F238E27FC236}">
                    <a16:creationId xmlns:a16="http://schemas.microsoft.com/office/drawing/2014/main" id="{8B8051CF-03D3-4485-AA5B-66A5C5E41601}"/>
                  </a:ext>
                </a:extLst>
              </p:cNvPr>
              <p:cNvGrpSpPr/>
              <p:nvPr/>
            </p:nvGrpSpPr>
            <p:grpSpPr>
              <a:xfrm>
                <a:off x="-11671" y="-12839"/>
                <a:ext cx="6585857" cy="911286"/>
                <a:chOff x="-11671" y="-17118"/>
                <a:chExt cx="6585857" cy="1215046"/>
              </a:xfrm>
            </p:grpSpPr>
            <p:sp>
              <p:nvSpPr>
                <p:cNvPr id="117" name="Paralelogramo 116">
                  <a:extLst>
                    <a:ext uri="{FF2B5EF4-FFF2-40B4-BE49-F238E27FC236}">
                      <a16:creationId xmlns:a16="http://schemas.microsoft.com/office/drawing/2014/main" id="{97746DB6-83D2-4F28-9DC0-84FAA89F8941}"/>
                    </a:ext>
                  </a:extLst>
                </p:cNvPr>
                <p:cNvSpPr/>
                <p:nvPr/>
              </p:nvSpPr>
              <p:spPr>
                <a:xfrm>
                  <a:off x="-11671" y="22271"/>
                  <a:ext cx="6585857" cy="1175657"/>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8" name="Retângulo 117">
                  <a:extLst>
                    <a:ext uri="{FF2B5EF4-FFF2-40B4-BE49-F238E27FC236}">
                      <a16:creationId xmlns:a16="http://schemas.microsoft.com/office/drawing/2014/main" id="{41E2DC74-B9EB-4DB0-BC28-573BE64E9D0C}"/>
                    </a:ext>
                  </a:extLst>
                </p:cNvPr>
                <p:cNvSpPr/>
                <p:nvPr/>
              </p:nvSpPr>
              <p:spPr>
                <a:xfrm>
                  <a:off x="0" y="-17118"/>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10" name="Agrupar 109">
                <a:extLst>
                  <a:ext uri="{FF2B5EF4-FFF2-40B4-BE49-F238E27FC236}">
                    <a16:creationId xmlns:a16="http://schemas.microsoft.com/office/drawing/2014/main" id="{B55E7A0B-E3A1-4E40-9188-F99137C6F4CD}"/>
                  </a:ext>
                </a:extLst>
              </p:cNvPr>
              <p:cNvGrpSpPr/>
              <p:nvPr/>
            </p:nvGrpSpPr>
            <p:grpSpPr>
              <a:xfrm>
                <a:off x="0" y="587826"/>
                <a:ext cx="5268687" cy="1175658"/>
                <a:chOff x="0" y="587826"/>
                <a:chExt cx="5268687" cy="1175658"/>
              </a:xfrm>
            </p:grpSpPr>
            <p:sp>
              <p:nvSpPr>
                <p:cNvPr id="115" name="Paralelogramo 114">
                  <a:extLst>
                    <a:ext uri="{FF2B5EF4-FFF2-40B4-BE49-F238E27FC236}">
                      <a16:creationId xmlns:a16="http://schemas.microsoft.com/office/drawing/2014/main" id="{9777D48A-FAAF-4EC5-B621-92A80AE06231}"/>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6" name="Retângulo 115">
                  <a:extLst>
                    <a:ext uri="{FF2B5EF4-FFF2-40B4-BE49-F238E27FC236}">
                      <a16:creationId xmlns:a16="http://schemas.microsoft.com/office/drawing/2014/main" id="{5C289AB7-000E-45C2-B458-721E9FA77404}"/>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1" name="Seta: Pentágono 110">
                <a:extLst>
                  <a:ext uri="{FF2B5EF4-FFF2-40B4-BE49-F238E27FC236}">
                    <a16:creationId xmlns:a16="http://schemas.microsoft.com/office/drawing/2014/main" id="{FC2164E7-C9EF-4BCD-B360-3557257FFFDB}"/>
                  </a:ext>
                </a:extLst>
              </p:cNvPr>
              <p:cNvSpPr/>
              <p:nvPr/>
            </p:nvSpPr>
            <p:spPr>
              <a:xfrm flipH="1">
                <a:off x="5456854" y="2542"/>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2" name="Triângulo isósceles 111">
                <a:extLst>
                  <a:ext uri="{FF2B5EF4-FFF2-40B4-BE49-F238E27FC236}">
                    <a16:creationId xmlns:a16="http://schemas.microsoft.com/office/drawing/2014/main" id="{EC66D237-EE91-4F2C-B03B-676FB1555543}"/>
                  </a:ext>
                </a:extLst>
              </p:cNvPr>
              <p:cNvSpPr/>
              <p:nvPr/>
            </p:nvSpPr>
            <p:spPr>
              <a:xfrm>
                <a:off x="7186442" y="1231324"/>
                <a:ext cx="1334281" cy="532160"/>
              </a:xfrm>
              <a:prstGeom prst="triangle">
                <a:avLst>
                  <a:gd name="adj" fmla="val 3773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07" name="Triângulo Retângulo 106">
              <a:extLst>
                <a:ext uri="{FF2B5EF4-FFF2-40B4-BE49-F238E27FC236}">
                  <a16:creationId xmlns:a16="http://schemas.microsoft.com/office/drawing/2014/main" id="{4C14AD47-C44C-477A-BD00-D822D9895548}"/>
                </a:ext>
              </a:extLst>
            </p:cNvPr>
            <p:cNvSpPr/>
            <p:nvPr/>
          </p:nvSpPr>
          <p:spPr>
            <a:xfrm rot="19181117">
              <a:off x="6939557" y="-781688"/>
              <a:ext cx="1659617" cy="1605677"/>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Tree>
    <p:extLst>
      <p:ext uri="{BB962C8B-B14F-4D97-AF65-F5344CB8AC3E}">
        <p14:creationId xmlns:p14="http://schemas.microsoft.com/office/powerpoint/2010/main" val="42730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5" name="Agrupar 34">
            <a:extLst>
              <a:ext uri="{FF2B5EF4-FFF2-40B4-BE49-F238E27FC236}">
                <a16:creationId xmlns:a16="http://schemas.microsoft.com/office/drawing/2014/main" id="{F7C1F41C-5112-48EA-8838-50FF81BC8DCF}"/>
              </a:ext>
            </a:extLst>
          </p:cNvPr>
          <p:cNvGrpSpPr/>
          <p:nvPr/>
        </p:nvGrpSpPr>
        <p:grpSpPr>
          <a:xfrm>
            <a:off x="144475" y="1124357"/>
            <a:ext cx="11076900" cy="829679"/>
            <a:chOff x="144475" y="1239765"/>
            <a:chExt cx="11076900" cy="829679"/>
          </a:xfrm>
        </p:grpSpPr>
        <p:sp>
          <p:nvSpPr>
            <p:cNvPr id="21" name="Retângulo 20">
              <a:extLst>
                <a:ext uri="{FF2B5EF4-FFF2-40B4-BE49-F238E27FC236}">
                  <a16:creationId xmlns:a16="http://schemas.microsoft.com/office/drawing/2014/main" id="{A1756510-F23B-4BB0-8CE4-112E17FF2203}"/>
                </a:ext>
              </a:extLst>
            </p:cNvPr>
            <p:cNvSpPr/>
            <p:nvPr/>
          </p:nvSpPr>
          <p:spPr>
            <a:xfrm>
              <a:off x="316637" y="1700112"/>
              <a:ext cx="10904738" cy="369332"/>
            </a:xfrm>
            <a:prstGeom prst="rect">
              <a:avLst/>
            </a:prstGeom>
            <a:ln w="19050">
              <a:solidFill>
                <a:schemeClr val="tx1"/>
              </a:solidFill>
              <a:prstDash val="dash"/>
            </a:ln>
          </p:spPr>
          <p:txBody>
            <a:bodyPr wrap="square">
              <a:spAutoFit/>
            </a:bodyPr>
            <a:lstStyle/>
            <a:p>
              <a:pPr algn="ctr">
                <a:spcAft>
                  <a:spcPts val="0"/>
                </a:spcAft>
              </a:pPr>
              <a:r>
                <a:rPr lang="pt-PT" dirty="0">
                  <a:solidFill>
                    <a:srgbClr val="231F20"/>
                  </a:solidFill>
                  <a:latin typeface="Arial" panose="020B0604020202020204" pitchFamily="34" charset="0"/>
                  <a:ea typeface="Calibri" panose="020F0502020204030204" pitchFamily="34" charset="0"/>
                </a:rPr>
                <a:t>            </a:t>
              </a:r>
              <a:r>
                <a:rPr lang="pt-BR" dirty="0">
                  <a:solidFill>
                    <a:srgbClr val="231F20"/>
                  </a:solidFill>
                  <a:latin typeface="Arial" panose="020B0604020202020204" pitchFamily="34" charset="0"/>
                  <a:ea typeface="Calibri" panose="020F0502020204030204" pitchFamily="34" charset="0"/>
                </a:rPr>
                <a:t>ADULTO, LEIA A HISTÓRIA PARA A CRIANÇA E ORIENTE AS ATIVIDADES.</a:t>
              </a:r>
              <a:endParaRPr lang="pt-BR" sz="1100" dirty="0">
                <a:latin typeface="Calibri" panose="020F0502020204030204" pitchFamily="34" charset="0"/>
                <a:ea typeface="Calibri" panose="020F0502020204030204" pitchFamily="34" charset="0"/>
              </a:endParaRPr>
            </a:p>
          </p:txBody>
        </p:sp>
        <p:pic>
          <p:nvPicPr>
            <p:cNvPr id="34" name="Imagem 33">
              <a:extLst>
                <a:ext uri="{FF2B5EF4-FFF2-40B4-BE49-F238E27FC236}">
                  <a16:creationId xmlns:a16="http://schemas.microsoft.com/office/drawing/2014/main" id="{F545A837-6F41-41CE-9077-A72EDD4701FE}"/>
                </a:ext>
              </a:extLst>
            </p:cNvPr>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11617">
              <a:off x="144475" y="1239765"/>
              <a:ext cx="873681" cy="730166"/>
            </a:xfrm>
            <a:prstGeom prst="rect">
              <a:avLst/>
            </a:prstGeom>
            <a:noFill/>
            <a:ln>
              <a:noFill/>
            </a:ln>
          </p:spPr>
        </p:pic>
      </p:grpSp>
      <p:sp>
        <p:nvSpPr>
          <p:cNvPr id="41" name="CaixaDeTexto 40">
            <a:extLst>
              <a:ext uri="{FF2B5EF4-FFF2-40B4-BE49-F238E27FC236}">
                <a16:creationId xmlns:a16="http://schemas.microsoft.com/office/drawing/2014/main" id="{2C95569B-ED67-4B1B-87C8-A092ECADB9F9}"/>
              </a:ext>
            </a:extLst>
          </p:cNvPr>
          <p:cNvSpPr txBox="1"/>
          <p:nvPr/>
        </p:nvSpPr>
        <p:spPr>
          <a:xfrm>
            <a:off x="456355" y="2559126"/>
            <a:ext cx="11088209" cy="3693319"/>
          </a:xfrm>
          <a:prstGeom prst="rect">
            <a:avLst/>
          </a:prstGeom>
          <a:noFill/>
        </p:spPr>
        <p:txBody>
          <a:bodyPr wrap="square" rtlCol="0">
            <a:spAutoFit/>
          </a:bodyPr>
          <a:lstStyle/>
          <a:p>
            <a:pPr algn="ctr"/>
            <a:r>
              <a:rPr lang="pt-PT" b="1" dirty="0" smtClean="0">
                <a:latin typeface="Arial" panose="020B0604020202020204" pitchFamily="34" charset="0"/>
                <a:cs typeface="Arial" panose="020B0604020202020204" pitchFamily="34" charset="0"/>
              </a:rPr>
              <a:t>A REVOLTA DAS LETRAS</a:t>
            </a:r>
            <a:endParaRPr lang="pt-BR" dirty="0" smtClean="0">
              <a:latin typeface="Arial" panose="020B0604020202020204" pitchFamily="34" charset="0"/>
              <a:cs typeface="Arial" panose="020B0604020202020204" pitchFamily="34" charset="0"/>
            </a:endParaRPr>
          </a:p>
          <a:p>
            <a:pPr algn="ctr"/>
            <a:r>
              <a:rPr lang="pt-PT" sz="1400" dirty="0" smtClean="0">
                <a:latin typeface="Arial" panose="020B0604020202020204" pitchFamily="34" charset="0"/>
                <a:cs typeface="Arial" panose="020B0604020202020204" pitchFamily="34" charset="0"/>
              </a:rPr>
              <a:t>RENILDO FRANCO</a:t>
            </a:r>
            <a:endParaRPr lang="pt-BR" sz="1400" dirty="0" smtClean="0">
              <a:latin typeface="Arial" panose="020B0604020202020204" pitchFamily="34" charset="0"/>
              <a:cs typeface="Arial" panose="020B0604020202020204" pitchFamily="34" charset="0"/>
            </a:endParaRPr>
          </a:p>
          <a:p>
            <a:r>
              <a:rPr lang="pt-PT" dirty="0" smtClean="0">
                <a:latin typeface="Arial" panose="020B0604020202020204" pitchFamily="34" charset="0"/>
                <a:cs typeface="Arial" panose="020B0604020202020204" pitchFamily="34" charset="0"/>
              </a:rPr>
              <a:t>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	CERTO DIA, TODAS AS LETRAS DECIDIRAM FAZER UMA GRANDE REVOLTA. NÃO QUERIAM MAIS SER LIDAS, POIS ESTAVAM CANSADAS DE SEMPRE FORMAR AS MESMAS PALAVRAS. </a:t>
            </a:r>
          </a:p>
          <a:p>
            <a:r>
              <a:rPr lang="pt-BR" dirty="0" smtClean="0">
                <a:latin typeface="Arial" panose="020B0604020202020204" pitchFamily="34" charset="0"/>
                <a:cs typeface="Arial" panose="020B0604020202020204" pitchFamily="34" charset="0"/>
              </a:rPr>
              <a:t>— EU NÃO QUERO MAIS SABER DE BOLA! </a:t>
            </a:r>
          </a:p>
          <a:p>
            <a:r>
              <a:rPr lang="pt-BR" dirty="0" smtClean="0">
                <a:latin typeface="Arial" panose="020B0604020202020204" pitchFamily="34" charset="0"/>
                <a:cs typeface="Arial" panose="020B0604020202020204" pitchFamily="34" charset="0"/>
              </a:rPr>
              <a:t>— DISSE A LETRA B BEM BRAVA! </a:t>
            </a:r>
          </a:p>
          <a:p>
            <a:r>
              <a:rPr lang="pt-BR" dirty="0" smtClean="0">
                <a:latin typeface="Arial" panose="020B0604020202020204" pitchFamily="34" charset="0"/>
                <a:cs typeface="Arial" panose="020B0604020202020204" pitchFamily="34" charset="0"/>
              </a:rPr>
              <a:t>— ESTOU CANSADA DE SÓ ESTAR EM CASA! </a:t>
            </a:r>
          </a:p>
          <a:p>
            <a:r>
              <a:rPr lang="pt-BR" dirty="0" smtClean="0">
                <a:latin typeface="Arial" panose="020B0604020202020204" pitchFamily="34" charset="0"/>
                <a:cs typeface="Arial" panose="020B0604020202020204" pitchFamily="34" charset="0"/>
              </a:rPr>
              <a:t>— FALOU A LETRA C TODA CALMA E CONCENTRADA. </a:t>
            </a:r>
          </a:p>
          <a:p>
            <a:r>
              <a:rPr lang="pt-BR" dirty="0" smtClean="0">
                <a:latin typeface="Arial" panose="020B0604020202020204" pitchFamily="34" charset="0"/>
                <a:cs typeface="Arial" panose="020B0604020202020204" pitchFamily="34" charset="0"/>
              </a:rPr>
              <a:t>— JAMAIS VOLTAREI A VER A ZEBRA! </a:t>
            </a:r>
          </a:p>
          <a:p>
            <a:r>
              <a:rPr lang="pt-BR" dirty="0" smtClean="0">
                <a:latin typeface="Arial" panose="020B0604020202020204" pitchFamily="34" charset="0"/>
                <a:cs typeface="Arial" panose="020B0604020202020204" pitchFamily="34" charset="0"/>
              </a:rPr>
              <a:t>— DISSE O Z ZANGADO COM SEU FORTE ZUNIDO! </a:t>
            </a:r>
          </a:p>
          <a:p>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pic>
        <p:nvPicPr>
          <p:cNvPr id="47" name="Imagem 46">
            <a:extLst>
              <a:ext uri="{FF2B5EF4-FFF2-40B4-BE49-F238E27FC236}">
                <a16:creationId xmlns:a16="http://schemas.microsoft.com/office/drawing/2014/main" id="{9F4F2B95-0CBB-4113-912A-428FA32525C3}"/>
              </a:ext>
            </a:extLst>
          </p:cNvPr>
          <p:cNvPicPr>
            <a:picLocks noChangeAspect="1"/>
          </p:cNvPicPr>
          <p:nvPr/>
        </p:nvPicPr>
        <p:blipFill rotWithShape="1">
          <a:blip r:embed="rId4">
            <a:extLst>
              <a:ext uri="{28A0092B-C50C-407E-A947-70E740481C1C}">
                <a14:useLocalDpi xmlns:a14="http://schemas.microsoft.com/office/drawing/2010/main" val="0"/>
              </a:ext>
            </a:extLst>
          </a:blip>
          <a:srcRect l="46030" t="8683" r="43665" b="76774"/>
          <a:stretch/>
        </p:blipFill>
        <p:spPr>
          <a:xfrm>
            <a:off x="9173930" y="5273296"/>
            <a:ext cx="907912" cy="1281277"/>
          </a:xfrm>
          <a:prstGeom prst="rect">
            <a:avLst/>
          </a:prstGeom>
        </p:spPr>
      </p:pic>
      <p:pic>
        <p:nvPicPr>
          <p:cNvPr id="49" name="Imagem 48">
            <a:extLst>
              <a:ext uri="{FF2B5EF4-FFF2-40B4-BE49-F238E27FC236}">
                <a16:creationId xmlns:a16="http://schemas.microsoft.com/office/drawing/2014/main" id="{8C69EC75-A549-494B-85AC-6A4BF2983132}"/>
              </a:ext>
            </a:extLst>
          </p:cNvPr>
          <p:cNvPicPr>
            <a:picLocks noChangeAspect="1"/>
          </p:cNvPicPr>
          <p:nvPr/>
        </p:nvPicPr>
        <p:blipFill rotWithShape="1">
          <a:blip r:embed="rId5">
            <a:extLst>
              <a:ext uri="{28A0092B-C50C-407E-A947-70E740481C1C}">
                <a14:useLocalDpi xmlns:a14="http://schemas.microsoft.com/office/drawing/2010/main" val="0"/>
              </a:ext>
            </a:extLst>
          </a:blip>
          <a:srcRect l="22506" t="10383" r="69900" b="74865"/>
          <a:stretch/>
        </p:blipFill>
        <p:spPr>
          <a:xfrm>
            <a:off x="9381356" y="4278813"/>
            <a:ext cx="700486" cy="906511"/>
          </a:xfrm>
          <a:prstGeom prst="rect">
            <a:avLst/>
          </a:prstGeom>
        </p:spPr>
      </p:pic>
      <p:pic>
        <p:nvPicPr>
          <p:cNvPr id="53" name="Imagem 52">
            <a:extLst>
              <a:ext uri="{FF2B5EF4-FFF2-40B4-BE49-F238E27FC236}">
                <a16:creationId xmlns:a16="http://schemas.microsoft.com/office/drawing/2014/main" id="{CF7A6B28-3189-4E1D-82D0-C0E3E56F6437}"/>
              </a:ext>
            </a:extLst>
          </p:cNvPr>
          <p:cNvPicPr>
            <a:picLocks noChangeAspect="1"/>
          </p:cNvPicPr>
          <p:nvPr/>
        </p:nvPicPr>
        <p:blipFill rotWithShape="1">
          <a:blip r:embed="rId4">
            <a:extLst>
              <a:ext uri="{28A0092B-C50C-407E-A947-70E740481C1C}">
                <a14:useLocalDpi xmlns:a14="http://schemas.microsoft.com/office/drawing/2010/main" val="0"/>
              </a:ext>
            </a:extLst>
          </a:blip>
          <a:srcRect l="77089" t="73189" r="6624" b="11607"/>
          <a:stretch/>
        </p:blipFill>
        <p:spPr>
          <a:xfrm>
            <a:off x="10488025" y="4740906"/>
            <a:ext cx="1372644" cy="1281276"/>
          </a:xfrm>
          <a:prstGeom prst="rect">
            <a:avLst/>
          </a:prstGeom>
        </p:spPr>
      </p:pic>
      <p:pic>
        <p:nvPicPr>
          <p:cNvPr id="54" name="Imagem 53">
            <a:extLst>
              <a:ext uri="{FF2B5EF4-FFF2-40B4-BE49-F238E27FC236}">
                <a16:creationId xmlns:a16="http://schemas.microsoft.com/office/drawing/2014/main" id="{93014309-FFCC-495B-AF87-8F80835D16E6}"/>
              </a:ext>
            </a:extLst>
          </p:cNvPr>
          <p:cNvPicPr>
            <a:picLocks noChangeAspect="1"/>
          </p:cNvPicPr>
          <p:nvPr/>
        </p:nvPicPr>
        <p:blipFill rotWithShape="1">
          <a:blip r:embed="rId4">
            <a:extLst>
              <a:ext uri="{28A0092B-C50C-407E-A947-70E740481C1C}">
                <a14:useLocalDpi xmlns:a14="http://schemas.microsoft.com/office/drawing/2010/main" val="0"/>
              </a:ext>
            </a:extLst>
          </a:blip>
          <a:srcRect l="68932" t="7460" r="18879" b="77005"/>
          <a:stretch/>
        </p:blipFill>
        <p:spPr>
          <a:xfrm>
            <a:off x="8146650" y="4278813"/>
            <a:ext cx="1027280" cy="1309164"/>
          </a:xfrm>
          <a:prstGeom prst="rect">
            <a:avLst/>
          </a:prstGeom>
        </p:spPr>
      </p:pic>
      <p:sp>
        <p:nvSpPr>
          <p:cNvPr id="2" name="Retângulo 1"/>
          <p:cNvSpPr/>
          <p:nvPr/>
        </p:nvSpPr>
        <p:spPr>
          <a:xfrm>
            <a:off x="2209807" y="774573"/>
            <a:ext cx="6096000" cy="830997"/>
          </a:xfrm>
          <a:prstGeom prst="rect">
            <a:avLst/>
          </a:prstGeom>
        </p:spPr>
        <p:txBody>
          <a:bodyPr>
            <a:spAutoFit/>
          </a:bodyPr>
          <a:lstStyle/>
          <a:p>
            <a:pPr marR="12700" algn="ctr">
              <a:spcBef>
                <a:spcPts val="500"/>
              </a:spcBef>
              <a:spcAft>
                <a:spcPts val="0"/>
              </a:spcAft>
            </a:pPr>
            <a:r>
              <a:rPr lang="pt-PT" sz="2800" b="1" dirty="0">
                <a:solidFill>
                  <a:srgbClr val="231F20"/>
                </a:solidFill>
                <a:latin typeface="Algerian" panose="04020705040A02060702" pitchFamily="82" charset="0"/>
                <a:ea typeface="Calibri" panose="020F0502020204030204" pitchFamily="34" charset="0"/>
                <a:cs typeface="Arial" panose="020B0604020202020204" pitchFamily="34" charset="0"/>
              </a:rPr>
              <a:t>4º DIA</a:t>
            </a:r>
            <a:br>
              <a:rPr lang="pt-PT" sz="2800" b="1" dirty="0">
                <a:solidFill>
                  <a:srgbClr val="231F20"/>
                </a:solidFill>
                <a:latin typeface="Algerian" panose="04020705040A02060702" pitchFamily="82" charset="0"/>
                <a:ea typeface="Calibri" panose="020F0502020204030204" pitchFamily="34" charset="0"/>
                <a:cs typeface="Arial" panose="020B0604020202020204" pitchFamily="34" charset="0"/>
              </a:rPr>
            </a:br>
            <a:endParaRPr lang="pt-BR"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393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2C95569B-ED67-4B1B-87C8-A092ECADB9F9}"/>
              </a:ext>
            </a:extLst>
          </p:cNvPr>
          <p:cNvSpPr txBox="1"/>
          <p:nvPr/>
        </p:nvSpPr>
        <p:spPr>
          <a:xfrm>
            <a:off x="160617" y="1725428"/>
            <a:ext cx="8971729" cy="5078313"/>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FORAM, UMA POR UMA, PULANDO DAS PÁGINAS DO PEQUENO LIVRO E SUMINDO, SUMINDO, SUMINDO. </a:t>
            </a:r>
          </a:p>
          <a:p>
            <a:r>
              <a:rPr lang="pt-BR" dirty="0">
                <a:latin typeface="Arial" panose="020B0604020202020204" pitchFamily="34" charset="0"/>
                <a:cs typeface="Arial" panose="020B0604020202020204" pitchFamily="34" charset="0"/>
              </a:rPr>
              <a:t>	A LETRA A VIROU AVIÃO E FUGIU ENTRE AS NUVENS DO CÉU. </a:t>
            </a:r>
          </a:p>
          <a:p>
            <a:r>
              <a:rPr lang="pt-BR" dirty="0">
                <a:latin typeface="Arial" panose="020B0604020202020204" pitchFamily="34" charset="0"/>
                <a:cs typeface="Arial" panose="020B0604020202020204" pitchFamily="34" charset="0"/>
              </a:rPr>
              <a:t>	A LETRA B VIROU BALÃO E LEVOU O C DE CARROSSEL. </a:t>
            </a:r>
          </a:p>
          <a:p>
            <a:r>
              <a:rPr lang="pt-BR" dirty="0">
                <a:latin typeface="Arial" panose="020B0604020202020204" pitchFamily="34" charset="0"/>
                <a:cs typeface="Arial" panose="020B0604020202020204" pitchFamily="34" charset="0"/>
              </a:rPr>
              <a:t>	A LETRA D VIROU UM DEDO E PEGOU CARONA NO PÉ QUE, POR CORRER TÃO RÁPIDO, TERMINOU FEDENDO A CHULÉ. </a:t>
            </a:r>
          </a:p>
          <a:p>
            <a:r>
              <a:rPr lang="pt-BR" dirty="0">
                <a:latin typeface="Arial" panose="020B0604020202020204" pitchFamily="34" charset="0"/>
                <a:cs typeface="Arial" panose="020B0604020202020204" pitchFamily="34" charset="0"/>
              </a:rPr>
              <a:t>	A LETRA E VIROU ESCADA E DESCEU DO LIVRO SEM NINGUÉM PERCEBER. </a:t>
            </a:r>
          </a:p>
          <a:p>
            <a:r>
              <a:rPr lang="pt-BR" dirty="0">
                <a:latin typeface="Arial" panose="020B0604020202020204" pitchFamily="34" charset="0"/>
                <a:cs typeface="Arial" panose="020B0604020202020204" pitchFamily="34" charset="0"/>
              </a:rPr>
              <a:t>	A LETRA F DE FACA CORTOU UMA PÁGINA INTEIRA E LEVOU AS LETRAS G E H PARA QUEM AS QUISESSE VER.</a:t>
            </a:r>
          </a:p>
          <a:p>
            <a:r>
              <a:rPr lang="pt-BR" dirty="0">
                <a:latin typeface="Arial" panose="020B0604020202020204" pitchFamily="34" charset="0"/>
                <a:cs typeface="Arial" panose="020B0604020202020204" pitchFamily="34" charset="0"/>
              </a:rPr>
              <a:t>	ERA TÃO TRISTE VER AS LETRAS FUGINDO DO PEQUENO LIVRO, DEIXANDO AS PÁGINAS EM BRANCO. </a:t>
            </a:r>
          </a:p>
          <a:p>
            <a:r>
              <a:rPr lang="pt-BR" dirty="0">
                <a:latin typeface="Arial" panose="020B0604020202020204" pitchFamily="34" charset="0"/>
                <a:cs typeface="Arial" panose="020B0604020202020204" pitchFamily="34" charset="0"/>
              </a:rPr>
              <a:t>	A LETRA J JAMAIS SONHOU QUE PODERIA PARTIR DALI SOZINHA. </a:t>
            </a:r>
          </a:p>
          <a:p>
            <a:r>
              <a:rPr lang="pt-BR" dirty="0">
                <a:latin typeface="Arial" panose="020B0604020202020204" pitchFamily="34" charset="0"/>
                <a:cs typeface="Arial" panose="020B0604020202020204" pitchFamily="34" charset="0"/>
              </a:rPr>
              <a:t>	MAS A LETRA L, PELA PRIMEIRA VEZ, GRITOU DE VERDADE: </a:t>
            </a:r>
          </a:p>
          <a:p>
            <a:r>
              <a:rPr lang="pt-BR" dirty="0">
                <a:latin typeface="Arial" panose="020B0604020202020204" pitchFamily="34" charset="0"/>
                <a:cs typeface="Arial" panose="020B0604020202020204" pitchFamily="34" charset="0"/>
              </a:rPr>
              <a:t>	—LIBERDADE!!! A LETRA M MONTOU NO N E NAVEGARAM PELAS FOLHAS EM BRANCO, ENQUANTO A LETRA O, FEDENDO A OVO, CAIU NO CHÃO E QUEBROU-SE DE NOVO. </a:t>
            </a:r>
          </a:p>
          <a:p>
            <a:r>
              <a:rPr lang="pt-BR" dirty="0">
                <a:latin typeface="Arial" panose="020B0604020202020204" pitchFamily="34" charset="0"/>
                <a:cs typeface="Arial" panose="020B0604020202020204" pitchFamily="34" charset="0"/>
              </a:rPr>
              <a:t>	</a:t>
            </a:r>
          </a:p>
        </p:txBody>
      </p:sp>
      <p:pic>
        <p:nvPicPr>
          <p:cNvPr id="3" name="Imagem 2">
            <a:extLst>
              <a:ext uri="{FF2B5EF4-FFF2-40B4-BE49-F238E27FC236}">
                <a16:creationId xmlns:a16="http://schemas.microsoft.com/office/drawing/2014/main" id="{D221E9AE-93A7-48F6-82D5-05B0D38FB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885" y="2650632"/>
            <a:ext cx="3227906" cy="3227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306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2C95569B-ED67-4B1B-87C8-A092ECADB9F9}"/>
              </a:ext>
            </a:extLst>
          </p:cNvPr>
          <p:cNvSpPr txBox="1"/>
          <p:nvPr/>
        </p:nvSpPr>
        <p:spPr>
          <a:xfrm>
            <a:off x="243292" y="1846237"/>
            <a:ext cx="9531024" cy="4524315"/>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A LETRA R SAIU RINDO, SENTADA NO RABO EM S DA SERPENTE. </a:t>
            </a:r>
          </a:p>
          <a:p>
            <a:r>
              <a:rPr lang="pt-BR" dirty="0">
                <a:latin typeface="Arial" panose="020B0604020202020204" pitchFamily="34" charset="0"/>
                <a:cs typeface="Arial" panose="020B0604020202020204" pitchFamily="34" charset="0"/>
              </a:rPr>
              <a:t>	E O T ESCAPOU PELO BURACO DE TATU ALI EM FRENTE. </a:t>
            </a:r>
          </a:p>
          <a:p>
            <a:r>
              <a:rPr lang="pt-BR" dirty="0">
                <a:latin typeface="Arial" panose="020B0604020202020204" pitchFamily="34" charset="0"/>
                <a:cs typeface="Arial" panose="020B0604020202020204" pitchFamily="34" charset="0"/>
              </a:rPr>
              <a:t>	A LETRA V VAIAVA TODOS DEPOIS DE SAIR VOANDO. </a:t>
            </a:r>
          </a:p>
          <a:p>
            <a:r>
              <a:rPr lang="pt-BR" dirty="0">
                <a:latin typeface="Arial" panose="020B0604020202020204" pitchFamily="34" charset="0"/>
                <a:cs typeface="Arial" panose="020B0604020202020204" pitchFamily="34" charset="0"/>
              </a:rPr>
              <a:t>	E O X, DENTRO DA XÍCARA, IA LOGO SE AFASTANDO, DEIXANDO O Z DE ZEBRA SUAS LISTRAS APAGANDO.</a:t>
            </a:r>
          </a:p>
          <a:p>
            <a:r>
              <a:rPr lang="pt-BR" dirty="0">
                <a:latin typeface="Arial" panose="020B0604020202020204" pitchFamily="34" charset="0"/>
                <a:cs typeface="Arial" panose="020B0604020202020204" pitchFamily="34" charset="0"/>
              </a:rPr>
              <a:t>	SEM FALAR DO K, DO W E DO Y, QUE DERAM AS MÃOS E SAÍRAM DANÇANDO.</a:t>
            </a:r>
          </a:p>
          <a:p>
            <a:r>
              <a:rPr lang="pt-BR" dirty="0">
                <a:latin typeface="Arial" panose="020B0604020202020204" pitchFamily="34" charset="0"/>
                <a:cs typeface="Arial" panose="020B0604020202020204" pitchFamily="34" charset="0"/>
              </a:rPr>
              <a:t>	FOI, ENTÃO, QUE UM MENINO, VENDO AQUELA FUGA, DISSE BEM AFOBADO: </a:t>
            </a:r>
          </a:p>
          <a:p>
            <a:r>
              <a:rPr lang="pt-BR" dirty="0">
                <a:latin typeface="Arial" panose="020B0604020202020204" pitchFamily="34" charset="0"/>
                <a:cs typeface="Arial" panose="020B0604020202020204" pitchFamily="34" charset="0"/>
              </a:rPr>
              <a:t>	—SEM LETRAS NOS LIVROS NÃO SE PODE MAIS FORMAR PALAVRAS, PALAVRINHAS OU PALAVRÕES (OPS!). COMO SERÁ PARA CONTAR HISTÓRIAS? VOLTEM LOGO, POIS SEM VOCÊS NÃO SE TEM MAIS ERA UMA VEZ!</a:t>
            </a:r>
          </a:p>
          <a:p>
            <a:r>
              <a:rPr lang="pt-BR" dirty="0">
                <a:latin typeface="Arial" panose="020B0604020202020204" pitchFamily="34" charset="0"/>
                <a:cs typeface="Arial" panose="020B0604020202020204" pitchFamily="34" charset="0"/>
              </a:rPr>
              <a:t> 	AS LETRAS, NUMA CORRERIA, FORAM LOGO RESPONDENDO: </a:t>
            </a:r>
          </a:p>
          <a:p>
            <a:r>
              <a:rPr lang="pt-BR" dirty="0">
                <a:latin typeface="Arial" panose="020B0604020202020204" pitchFamily="34" charset="0"/>
                <a:cs typeface="Arial" panose="020B0604020202020204" pitchFamily="34" charset="0"/>
              </a:rPr>
              <a:t>	— SÓ VOLTAREMOS SE NOS DEREM NOVAS PALAVRAS PARA FORMAR. E TEM QUE SER AGORA: UMA, DUAS, MEIA E JÁ! </a:t>
            </a:r>
          </a:p>
          <a:p>
            <a:r>
              <a:rPr lang="pt-BR" dirty="0">
                <a:latin typeface="Arial" panose="020B0604020202020204" pitchFamily="34" charset="0"/>
                <a:cs typeface="Arial" panose="020B0604020202020204" pitchFamily="34" charset="0"/>
              </a:rPr>
              <a:t>	</a:t>
            </a:r>
          </a:p>
        </p:txBody>
      </p:sp>
      <p:pic>
        <p:nvPicPr>
          <p:cNvPr id="5" name="Imagem 4">
            <a:extLst>
              <a:ext uri="{FF2B5EF4-FFF2-40B4-BE49-F238E27FC236}">
                <a16:creationId xmlns:a16="http://schemas.microsoft.com/office/drawing/2014/main" id="{52520824-B57F-43B3-B157-BE01D299F50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372" b="72904" l="45926" r="54620"/>
                    </a14:imgEffect>
                  </a14:imgLayer>
                </a14:imgProps>
              </a:ext>
              <a:ext uri="{28A0092B-C50C-407E-A947-70E740481C1C}">
                <a14:useLocalDpi xmlns:a14="http://schemas.microsoft.com/office/drawing/2010/main" val="0"/>
              </a:ext>
            </a:extLst>
          </a:blip>
          <a:srcRect l="44839" t="56556" r="44293" b="25280"/>
          <a:stretch/>
        </p:blipFill>
        <p:spPr>
          <a:xfrm>
            <a:off x="10071837" y="3025318"/>
            <a:ext cx="807868" cy="1350134"/>
          </a:xfrm>
          <a:prstGeom prst="rect">
            <a:avLst/>
          </a:prstGeom>
        </p:spPr>
      </p:pic>
      <p:pic>
        <p:nvPicPr>
          <p:cNvPr id="21" name="Imagem 20">
            <a:extLst>
              <a:ext uri="{FF2B5EF4-FFF2-40B4-BE49-F238E27FC236}">
                <a16:creationId xmlns:a16="http://schemas.microsoft.com/office/drawing/2014/main" id="{985E30BA-BFC8-49E7-B0BF-5BFC51212AD8}"/>
              </a:ext>
            </a:extLst>
          </p:cNvPr>
          <p:cNvPicPr>
            <a:picLocks noChangeAspect="1"/>
          </p:cNvPicPr>
          <p:nvPr/>
        </p:nvPicPr>
        <p:blipFill rotWithShape="1">
          <a:blip r:embed="rId4">
            <a:extLst>
              <a:ext uri="{28A0092B-C50C-407E-A947-70E740481C1C}">
                <a14:useLocalDpi xmlns:a14="http://schemas.microsoft.com/office/drawing/2010/main" val="0"/>
              </a:ext>
            </a:extLst>
          </a:blip>
          <a:srcRect l="22968" t="54635" r="61637" b="26456"/>
          <a:stretch/>
        </p:blipFill>
        <p:spPr>
          <a:xfrm>
            <a:off x="10879705" y="2032987"/>
            <a:ext cx="917970" cy="1127464"/>
          </a:xfrm>
          <a:prstGeom prst="rect">
            <a:avLst/>
          </a:prstGeom>
        </p:spPr>
      </p:pic>
      <p:pic>
        <p:nvPicPr>
          <p:cNvPr id="32" name="Imagem 31">
            <a:extLst>
              <a:ext uri="{FF2B5EF4-FFF2-40B4-BE49-F238E27FC236}">
                <a16:creationId xmlns:a16="http://schemas.microsoft.com/office/drawing/2014/main" id="{F0140098-7C67-4493-AFD6-C9942AF0D2F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3772" t="71850" r="31637" b="8918"/>
          <a:stretch/>
        </p:blipFill>
        <p:spPr>
          <a:xfrm>
            <a:off x="10970677" y="3802081"/>
            <a:ext cx="870012" cy="1146741"/>
          </a:xfrm>
          <a:prstGeom prst="rect">
            <a:avLst/>
          </a:prstGeom>
        </p:spPr>
      </p:pic>
      <p:pic>
        <p:nvPicPr>
          <p:cNvPr id="34" name="Imagem 33">
            <a:extLst>
              <a:ext uri="{FF2B5EF4-FFF2-40B4-BE49-F238E27FC236}">
                <a16:creationId xmlns:a16="http://schemas.microsoft.com/office/drawing/2014/main" id="{BC4B4464-0AD2-416D-9138-3F8EF333921C}"/>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61402" t="56822" r="24930" b="27333"/>
          <a:stretch/>
        </p:blipFill>
        <p:spPr>
          <a:xfrm>
            <a:off x="9965006" y="4423009"/>
            <a:ext cx="814981" cy="944774"/>
          </a:xfrm>
          <a:prstGeom prst="rect">
            <a:avLst/>
          </a:prstGeom>
        </p:spPr>
      </p:pic>
      <p:pic>
        <p:nvPicPr>
          <p:cNvPr id="38" name="Imagem 37">
            <a:extLst>
              <a:ext uri="{FF2B5EF4-FFF2-40B4-BE49-F238E27FC236}">
                <a16:creationId xmlns:a16="http://schemas.microsoft.com/office/drawing/2014/main" id="{019F22B7-202D-4276-9B84-E56267066A1E}"/>
              </a:ext>
            </a:extLst>
          </p:cNvPr>
          <p:cNvPicPr>
            <a:picLocks noChangeAspect="1"/>
          </p:cNvPicPr>
          <p:nvPr/>
        </p:nvPicPr>
        <p:blipFill rotWithShape="1">
          <a:blip r:embed="rId7">
            <a:extLst>
              <a:ext uri="{28A0092B-C50C-407E-A947-70E740481C1C}">
                <a14:useLocalDpi xmlns:a14="http://schemas.microsoft.com/office/drawing/2010/main" val="0"/>
              </a:ext>
            </a:extLst>
          </a:blip>
          <a:srcRect l="42754" t="27817" r="45186" b="52067"/>
          <a:stretch/>
        </p:blipFill>
        <p:spPr>
          <a:xfrm>
            <a:off x="9563531" y="1966865"/>
            <a:ext cx="719092" cy="798991"/>
          </a:xfrm>
          <a:prstGeom prst="rect">
            <a:avLst/>
          </a:prstGeom>
        </p:spPr>
      </p:pic>
    </p:spTree>
    <p:extLst>
      <p:ext uri="{BB962C8B-B14F-4D97-AF65-F5344CB8AC3E}">
        <p14:creationId xmlns:p14="http://schemas.microsoft.com/office/powerpoint/2010/main" val="101042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2C95569B-ED67-4B1B-87C8-A092ECADB9F9}"/>
              </a:ext>
            </a:extLst>
          </p:cNvPr>
          <p:cNvSpPr txBox="1"/>
          <p:nvPr/>
        </p:nvSpPr>
        <p:spPr>
          <a:xfrm>
            <a:off x="297409" y="1498646"/>
            <a:ext cx="10524472" cy="535531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O MENINO TEVE UMA IDEIA, UMA IDEIA GENIAL. PEGOU TESOURA E COLA E O LIVRO, DEPOIS DISSE ÀS LETRAS UMA FRASE SENSACIONAL: </a:t>
            </a:r>
          </a:p>
          <a:p>
            <a:r>
              <a:rPr lang="pt-BR" dirty="0">
                <a:latin typeface="Arial" panose="020B0604020202020204" pitchFamily="34" charset="0"/>
                <a:cs typeface="Arial" panose="020B0604020202020204" pitchFamily="34" charset="0"/>
              </a:rPr>
              <a:t>	— VOLTEM, VOU COLAR TODAS VOCÊS NO LIVRO NOVAMENTE E FORMAR PALAVRAS COMO FALA A MINHA GENTE! SÃO PALAVRAS NOVAS. QUASE NINGUÉM CONHECE, MAS DEPOIS DE APRENDER “VIXE MARIA” A GENTE NUNCA MAIS ESQUECE!</a:t>
            </a:r>
          </a:p>
          <a:p>
            <a:r>
              <a:rPr lang="pt-BR" dirty="0">
                <a:latin typeface="Arial" panose="020B0604020202020204" pitchFamily="34" charset="0"/>
                <a:cs typeface="Arial" panose="020B0604020202020204" pitchFamily="34" charset="0"/>
              </a:rPr>
              <a:t>	E O MENINO FOI COLANDO AS LETRINHAS UMA A UMA. </a:t>
            </a:r>
          </a:p>
          <a:p>
            <a:r>
              <a:rPr lang="pt-BR" dirty="0">
                <a:latin typeface="Arial" panose="020B0604020202020204" pitchFamily="34" charset="0"/>
                <a:cs typeface="Arial" panose="020B0604020202020204" pitchFamily="34" charset="0"/>
              </a:rPr>
              <a:t>	TODAS IAM SORRIDENTES. DAVAM AS MÃOS UMAS ÀS OUTRAS, FORMANDO NOVAS PALAVRAS LADO A LADO, BOCA A BOCA. </a:t>
            </a:r>
          </a:p>
          <a:p>
            <a:r>
              <a:rPr lang="pt-BR" dirty="0">
                <a:latin typeface="Arial" panose="020B0604020202020204" pitchFamily="34" charset="0"/>
                <a:cs typeface="Arial" panose="020B0604020202020204" pitchFamily="34" charset="0"/>
              </a:rPr>
              <a:t>	A LETRA A VIROU ATA, UMA FRUTA BEM DOCINHA. </a:t>
            </a:r>
          </a:p>
          <a:p>
            <a:r>
              <a:rPr lang="pt-BR" dirty="0">
                <a:latin typeface="Arial" panose="020B0604020202020204" pitchFamily="34" charset="0"/>
                <a:cs typeface="Arial" panose="020B0604020202020204" pitchFamily="34" charset="0"/>
              </a:rPr>
              <a:t>	A LETRA B VIROU BOLACHA, QUE É FEITA COM FARINHA. </a:t>
            </a:r>
          </a:p>
          <a:p>
            <a:r>
              <a:rPr lang="pt-BR" dirty="0">
                <a:latin typeface="Arial" panose="020B0604020202020204" pitchFamily="34" charset="0"/>
                <a:cs typeface="Arial" panose="020B0604020202020204" pitchFamily="34" charset="0"/>
              </a:rPr>
              <a:t>	A LETRA C VIROU COCADA COM COCO E RAPADURA E O D, ALÉM DE DEDO, VIROU DENGO E DOÇURA. </a:t>
            </a:r>
          </a:p>
          <a:p>
            <a:r>
              <a:rPr lang="pt-BR" dirty="0">
                <a:latin typeface="Arial" panose="020B0604020202020204" pitchFamily="34" charset="0"/>
                <a:cs typeface="Arial" panose="020B0604020202020204" pitchFamily="34" charset="0"/>
              </a:rPr>
              <a:t>	O M VIROU MANDIOCA PLANTADA LÁ NO ROÇADO, O Z, ABESTALHADO, NUNCA MAIS FICOU ZANGADO. </a:t>
            </a:r>
          </a:p>
          <a:p>
            <a:r>
              <a:rPr lang="pt-BR" dirty="0">
                <a:latin typeface="Arial" panose="020B0604020202020204" pitchFamily="34" charset="0"/>
                <a:cs typeface="Arial" panose="020B0604020202020204" pitchFamily="34" charset="0"/>
              </a:rPr>
              <a:t>	O F VIROU FOGUEIRA NOS DIAS DE SÃO JOÃO. </a:t>
            </a:r>
          </a:p>
          <a:p>
            <a:r>
              <a:rPr lang="pt-BR" dirty="0">
                <a:latin typeface="Arial" panose="020B0604020202020204" pitchFamily="34" charset="0"/>
                <a:cs typeface="Arial" panose="020B0604020202020204" pitchFamily="34" charset="0"/>
              </a:rPr>
              <a:t>	O P VIROU PÉ DE MOLEQUE, MAS SEM CHULÉ NO DEDÃO. </a:t>
            </a:r>
          </a:p>
          <a:p>
            <a:r>
              <a:rPr lang="pt-BR" dirty="0">
                <a:latin typeface="Arial" panose="020B0604020202020204" pitchFamily="34" charset="0"/>
                <a:cs typeface="Arial" panose="020B0604020202020204" pitchFamily="34" charset="0"/>
              </a:rPr>
              <a:t>	ASSIM A TAL REVOLTA FOI AOS POUCOS DESMANCHADA. CEARINO, MUITO ESPERTO, RESOLVEU ESSA PARADA, PARA A MAGIA DA LEITURA NUNCA MAIS SER ACABADA.	</a:t>
            </a:r>
          </a:p>
        </p:txBody>
      </p:sp>
    </p:spTree>
    <p:extLst>
      <p:ext uri="{BB962C8B-B14F-4D97-AF65-F5344CB8AC3E}">
        <p14:creationId xmlns:p14="http://schemas.microsoft.com/office/powerpoint/2010/main" val="123197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F4FE63E-5843-403F-9AAA-8BD8ED03FC37}"/>
              </a:ext>
            </a:extLst>
          </p:cNvPr>
          <p:cNvSpPr txBox="1"/>
          <p:nvPr/>
        </p:nvSpPr>
        <p:spPr>
          <a:xfrm>
            <a:off x="319596" y="1553274"/>
            <a:ext cx="11629748" cy="369332"/>
          </a:xfrm>
          <a:prstGeom prst="rect">
            <a:avLst/>
          </a:prstGeom>
          <a:noFill/>
        </p:spPr>
        <p:txBody>
          <a:bodyPr wrap="square" rtlCol="0">
            <a:spAutoFit/>
          </a:bodyPr>
          <a:lstStyle/>
          <a:p>
            <a:r>
              <a:rPr lang="pt-PT" dirty="0">
                <a:solidFill>
                  <a:schemeClr val="tx2"/>
                </a:solidFill>
                <a:latin typeface="Arial" panose="020B0604020202020204" pitchFamily="34" charset="0"/>
                <a:cs typeface="Arial" panose="020B0604020202020204" pitchFamily="34" charset="0"/>
              </a:rPr>
              <a:t>1. LEIA O TRECHO ABAIXO E IMAGINE O QUE ACONTECERIA SE AS LETRAS INVADISSEM SUA CABEÇA.</a:t>
            </a:r>
            <a:endParaRPr lang="pt-BR" dirty="0">
              <a:solidFill>
                <a:schemeClr val="tx2"/>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CD8844CA-C9B3-4156-AFFD-575CA988B959}"/>
              </a:ext>
            </a:extLst>
          </p:cNvPr>
          <p:cNvPicPr>
            <a:picLocks noChangeAspect="1"/>
          </p:cNvPicPr>
          <p:nvPr/>
        </p:nvPicPr>
        <p:blipFill>
          <a:blip r:embed="rId2">
            <a:duotone>
              <a:prstClr val="black"/>
              <a:schemeClr val="accent6">
                <a:tint val="45000"/>
                <a:satMod val="400000"/>
              </a:schemeClr>
            </a:duotone>
          </a:blip>
          <a:stretch>
            <a:fillRect/>
          </a:stretch>
        </p:blipFill>
        <p:spPr>
          <a:xfrm>
            <a:off x="2859318" y="2813314"/>
            <a:ext cx="6706815" cy="2918233"/>
          </a:xfrm>
          <a:prstGeom prst="rect">
            <a:avLst/>
          </a:prstGeom>
        </p:spPr>
      </p:pic>
      <p:sp>
        <p:nvSpPr>
          <p:cNvPr id="30" name="Text Box 1792">
            <a:extLst>
              <a:ext uri="{FF2B5EF4-FFF2-40B4-BE49-F238E27FC236}">
                <a16:creationId xmlns:a16="http://schemas.microsoft.com/office/drawing/2014/main" id="{DDAAE67F-D625-4994-B21E-36C0A81E78FC}"/>
              </a:ext>
            </a:extLst>
          </p:cNvPr>
          <p:cNvSpPr txBox="1">
            <a:spLocks noChangeArrowheads="1"/>
          </p:cNvSpPr>
          <p:nvPr/>
        </p:nvSpPr>
        <p:spPr bwMode="auto">
          <a:xfrm>
            <a:off x="3382292" y="3107185"/>
            <a:ext cx="5175782" cy="219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35"/>
              </a:spcBef>
              <a:spcAft>
                <a:spcPts val="0"/>
              </a:spcAft>
            </a:pPr>
            <a:r>
              <a:rPr lang="pt-PT" dirty="0">
                <a:effectLst/>
                <a:latin typeface="Arial" panose="020B0604020202020204" pitchFamily="34" charset="0"/>
                <a:ea typeface="Calibri" panose="020F0502020204030204" pitchFamily="34" charset="0"/>
                <a:cs typeface="Arial" panose="020B0604020202020204" pitchFamily="34" charset="0"/>
              </a:rPr>
              <a:t> </a:t>
            </a:r>
            <a:endParaRPr lang="pt-BR" dirty="0">
              <a:effectLst/>
              <a:latin typeface="Arial" panose="020B0604020202020204" pitchFamily="34" charset="0"/>
              <a:ea typeface="Calibri" panose="020F0502020204030204" pitchFamily="34" charset="0"/>
              <a:cs typeface="Arial" panose="020B0604020202020204" pitchFamily="34" charset="0"/>
            </a:endParaRPr>
          </a:p>
          <a:p>
            <a:pPr marL="309245" marR="726440" algn="just">
              <a:lnSpc>
                <a:spcPct val="115000"/>
              </a:lnSpc>
              <a:spcAft>
                <a:spcPts val="0"/>
              </a:spcAft>
            </a:pPr>
            <a:r>
              <a:rPr lang="pt-BR" dirty="0">
                <a:effectLst/>
                <a:latin typeface="Arial" panose="020B0604020202020204" pitchFamily="34" charset="0"/>
                <a:ea typeface="Calibri" panose="020F0502020204030204" pitchFamily="34" charset="0"/>
                <a:cs typeface="Arial" panose="020B0604020202020204" pitchFamily="34" charset="0"/>
              </a:rPr>
              <a:t>CERTA NOITE, AS LETRINHAS INVADIRAM A MINHA CABEÇA COMO SE FOSSEM FORMIGAS. </a:t>
            </a:r>
            <a:r>
              <a:rPr lang="pt-PT" dirty="0">
                <a:effectLst/>
                <a:latin typeface="Arial" panose="020B0604020202020204" pitchFamily="34" charset="0"/>
                <a:ea typeface="Calibri" panose="020F0502020204030204" pitchFamily="34" charset="0"/>
                <a:cs typeface="Arial" panose="020B0604020202020204" pitchFamily="34" charset="0"/>
              </a:rPr>
              <a:t>ELAS GRITAVAM, SORRIAM, CANTAVAM, DANÇAVAM E PIRUETAVAM.</a:t>
            </a:r>
            <a:endParaRPr lang="pt-BR"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866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F4FE63E-5843-403F-9AAA-8BD8ED03FC37}"/>
              </a:ext>
            </a:extLst>
          </p:cNvPr>
          <p:cNvSpPr txBox="1"/>
          <p:nvPr/>
        </p:nvSpPr>
        <p:spPr>
          <a:xfrm>
            <a:off x="319596" y="1553274"/>
            <a:ext cx="11629748" cy="646331"/>
          </a:xfrm>
          <a:prstGeom prst="rect">
            <a:avLst/>
          </a:prstGeom>
          <a:noFill/>
        </p:spPr>
        <p:txBody>
          <a:bodyPr wrap="square" rtlCol="0">
            <a:spAutoFit/>
          </a:bodyPr>
          <a:lstStyle/>
          <a:p>
            <a:r>
              <a:rPr lang="pt-BR" dirty="0">
                <a:solidFill>
                  <a:schemeClr val="tx2"/>
                </a:solidFill>
                <a:latin typeface="Arial" panose="020B0604020202020204" pitchFamily="34" charset="0"/>
                <a:cs typeface="Arial" panose="020B0604020202020204" pitchFamily="34" charset="0"/>
              </a:rPr>
              <a:t>2. </a:t>
            </a:r>
            <a:r>
              <a:rPr lang="pt-BR" dirty="0" smtClean="0">
                <a:solidFill>
                  <a:schemeClr val="tx2"/>
                </a:solidFill>
                <a:latin typeface="Arial" panose="020B0604020202020204" pitchFamily="34" charset="0"/>
                <a:cs typeface="Arial" panose="020B0604020202020204" pitchFamily="34" charset="0"/>
              </a:rPr>
              <a:t>ESCREVA EM SEU CADERNO, </a:t>
            </a:r>
            <a:r>
              <a:rPr lang="pt-BR" dirty="0">
                <a:solidFill>
                  <a:schemeClr val="tx2"/>
                </a:solidFill>
                <a:latin typeface="Arial" panose="020B0604020202020204" pitchFamily="34" charset="0"/>
                <a:cs typeface="Arial" panose="020B0604020202020204" pitchFamily="34" charset="0"/>
              </a:rPr>
              <a:t>CONTANDO PARA SUA FAMÍLIA O QUE VOCÊ ACHA QUE ACONTECERIA?</a:t>
            </a:r>
          </a:p>
        </p:txBody>
      </p:sp>
      <p:sp>
        <p:nvSpPr>
          <p:cNvPr id="5" name="CaixaDeTexto 4">
            <a:extLst>
              <a:ext uri="{FF2B5EF4-FFF2-40B4-BE49-F238E27FC236}">
                <a16:creationId xmlns:a16="http://schemas.microsoft.com/office/drawing/2014/main" id="{D3AD6722-0AA8-4456-9467-2D095562F820}"/>
              </a:ext>
            </a:extLst>
          </p:cNvPr>
          <p:cNvSpPr txBox="1"/>
          <p:nvPr/>
        </p:nvSpPr>
        <p:spPr>
          <a:xfrm>
            <a:off x="452761" y="2215940"/>
            <a:ext cx="11114843" cy="905522"/>
          </a:xfrm>
          <a:prstGeom prst="rect">
            <a:avLst/>
          </a:prstGeom>
          <a:noFill/>
          <a:ln>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5F38B6EA-0326-4172-A021-858A3A9E9FAD}"/>
              </a:ext>
            </a:extLst>
          </p:cNvPr>
          <p:cNvSpPr txBox="1"/>
          <p:nvPr/>
        </p:nvSpPr>
        <p:spPr>
          <a:xfrm>
            <a:off x="452761" y="3137798"/>
            <a:ext cx="11629748" cy="646331"/>
          </a:xfrm>
          <a:prstGeom prst="rect">
            <a:avLst/>
          </a:prstGeom>
          <a:noFill/>
        </p:spPr>
        <p:txBody>
          <a:bodyPr wrap="square" rtlCol="0">
            <a:spAutoFit/>
          </a:bodyPr>
          <a:lstStyle/>
          <a:p>
            <a:r>
              <a:rPr lang="pt-BR" dirty="0">
                <a:solidFill>
                  <a:schemeClr val="tx2"/>
                </a:solidFill>
                <a:latin typeface="Arial" panose="020B0604020202020204" pitchFamily="34" charset="0"/>
                <a:cs typeface="Arial" panose="020B0604020202020204" pitchFamily="34" charset="0"/>
              </a:rPr>
              <a:t>3. ESCUTE COM ATENÇÃO A LEITURA DA HISTÓRIA “A REVOLTA DAS LETRAS”. DEPOIS, CONVERSE SOBRE A HISTÓRIA E SOBRE ESTA ILUSTRAÇÃO.</a:t>
            </a:r>
          </a:p>
        </p:txBody>
      </p:sp>
      <p:pic>
        <p:nvPicPr>
          <p:cNvPr id="21" name="image54.png">
            <a:extLst>
              <a:ext uri="{FF2B5EF4-FFF2-40B4-BE49-F238E27FC236}">
                <a16:creationId xmlns:a16="http://schemas.microsoft.com/office/drawing/2014/main" id="{DDCD5092-F2C4-4213-B54C-C47C56D3FDDB}"/>
              </a:ext>
            </a:extLst>
          </p:cNvPr>
          <p:cNvPicPr/>
          <p:nvPr/>
        </p:nvPicPr>
        <p:blipFill>
          <a:blip r:embed="rId2" cstate="print"/>
          <a:stretch>
            <a:fillRect/>
          </a:stretch>
        </p:blipFill>
        <p:spPr>
          <a:xfrm>
            <a:off x="3749088" y="3919418"/>
            <a:ext cx="4302957" cy="2770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5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a:extLst>
              <a:ext uri="{FF2B5EF4-FFF2-40B4-BE49-F238E27FC236}">
                <a16:creationId xmlns:a16="http://schemas.microsoft.com/office/drawing/2014/main" id="{10315286-9EF2-4264-B3AA-24CBC5880BD3}"/>
              </a:ext>
            </a:extLst>
          </p:cNvPr>
          <p:cNvGrpSpPr/>
          <p:nvPr/>
        </p:nvGrpSpPr>
        <p:grpSpPr>
          <a:xfrm>
            <a:off x="0" y="-1039"/>
            <a:ext cx="12202884" cy="1390001"/>
            <a:chOff x="0" y="-9184"/>
            <a:chExt cx="12202884" cy="2512621"/>
          </a:xfrm>
        </p:grpSpPr>
        <p:sp>
          <p:nvSpPr>
            <p:cNvPr id="22" name="Meio-quadro 21">
              <a:extLst>
                <a:ext uri="{FF2B5EF4-FFF2-40B4-BE49-F238E27FC236}">
                  <a16:creationId xmlns:a16="http://schemas.microsoft.com/office/drawing/2014/main" id="{2386FA7D-ED91-41C7-8529-CB099B50D138}"/>
                </a:ext>
              </a:extLst>
            </p:cNvPr>
            <p:cNvSpPr/>
            <p:nvPr/>
          </p:nvSpPr>
          <p:spPr>
            <a:xfrm flipH="1">
              <a:off x="4327851" y="0"/>
              <a:ext cx="2258006" cy="1567543"/>
            </a:xfrm>
            <a:prstGeom prst="halfFrame">
              <a:avLst>
                <a:gd name="adj1" fmla="val 83323"/>
                <a:gd name="adj2" fmla="val 77001"/>
              </a:avLst>
            </a:prstGeom>
            <a:solidFill>
              <a:srgbClr val="006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nvGrpSpPr>
            <p:cNvPr id="10" name="Agrupar 9">
              <a:extLst>
                <a:ext uri="{FF2B5EF4-FFF2-40B4-BE49-F238E27FC236}">
                  <a16:creationId xmlns:a16="http://schemas.microsoft.com/office/drawing/2014/main" id="{1B2B1014-05C9-4961-A89C-A076AB37B73E}"/>
                </a:ext>
              </a:extLst>
            </p:cNvPr>
            <p:cNvGrpSpPr/>
            <p:nvPr/>
          </p:nvGrpSpPr>
          <p:grpSpPr>
            <a:xfrm>
              <a:off x="0" y="-9184"/>
              <a:ext cx="6585857" cy="890926"/>
              <a:chOff x="0" y="-12245"/>
              <a:chExt cx="6585857" cy="1187901"/>
            </a:xfrm>
          </p:grpSpPr>
          <p:sp>
            <p:nvSpPr>
              <p:cNvPr id="6" name="Paralelogramo 5">
                <a:extLst>
                  <a:ext uri="{FF2B5EF4-FFF2-40B4-BE49-F238E27FC236}">
                    <a16:creationId xmlns:a16="http://schemas.microsoft.com/office/drawing/2014/main" id="{1FF52ECB-52F4-4A5B-BE3A-756D33F7C100}"/>
                  </a:ext>
                </a:extLst>
              </p:cNvPr>
              <p:cNvSpPr/>
              <p:nvPr/>
            </p:nvSpPr>
            <p:spPr>
              <a:xfrm>
                <a:off x="0" y="-12245"/>
                <a:ext cx="6585857" cy="1175658"/>
              </a:xfrm>
              <a:prstGeom prst="parallelogram">
                <a:avLst>
                  <a:gd name="adj" fmla="val 102778"/>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9B6ED52D-0C9D-45CA-A869-98D9598BF12C}"/>
                  </a:ext>
                </a:extLst>
              </p:cNvPr>
              <p:cNvSpPr/>
              <p:nvPr/>
            </p:nvSpPr>
            <p:spPr>
              <a:xfrm>
                <a:off x="0" y="-1"/>
                <a:ext cx="1360714" cy="1175657"/>
              </a:xfrm>
              <a:prstGeom prst="rect">
                <a:avLst/>
              </a:prstGeom>
              <a:solidFill>
                <a:srgbClr val="006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Agrupar 15">
              <a:extLst>
                <a:ext uri="{FF2B5EF4-FFF2-40B4-BE49-F238E27FC236}">
                  <a16:creationId xmlns:a16="http://schemas.microsoft.com/office/drawing/2014/main" id="{2A60ACC0-C683-44AF-A1F6-CDB997E76731}"/>
                </a:ext>
              </a:extLst>
            </p:cNvPr>
            <p:cNvGrpSpPr/>
            <p:nvPr/>
          </p:nvGrpSpPr>
          <p:grpSpPr>
            <a:xfrm>
              <a:off x="0" y="587826"/>
              <a:ext cx="5268687" cy="1175658"/>
              <a:chOff x="0" y="587826"/>
              <a:chExt cx="5268687" cy="1175658"/>
            </a:xfrm>
          </p:grpSpPr>
          <p:sp>
            <p:nvSpPr>
              <p:cNvPr id="13" name="Paralelogramo 12">
                <a:extLst>
                  <a:ext uri="{FF2B5EF4-FFF2-40B4-BE49-F238E27FC236}">
                    <a16:creationId xmlns:a16="http://schemas.microsoft.com/office/drawing/2014/main" id="{EF058F88-E176-49B1-B820-8924D64B40DE}"/>
                  </a:ext>
                </a:extLst>
              </p:cNvPr>
              <p:cNvSpPr/>
              <p:nvPr/>
            </p:nvSpPr>
            <p:spPr>
              <a:xfrm>
                <a:off x="1" y="587827"/>
                <a:ext cx="5268686" cy="1175657"/>
              </a:xfrm>
              <a:prstGeom prst="parallelogram">
                <a:avLst>
                  <a:gd name="adj" fmla="val 102778"/>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ED7A6748-AD65-481B-9CFD-F57AAA4C8E85}"/>
                  </a:ext>
                </a:extLst>
              </p:cNvPr>
              <p:cNvSpPr/>
              <p:nvPr/>
            </p:nvSpPr>
            <p:spPr>
              <a:xfrm>
                <a:off x="0" y="587826"/>
                <a:ext cx="1360714" cy="1175657"/>
              </a:xfrm>
              <a:prstGeom prst="rect">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Seta: Pentágono 22">
              <a:extLst>
                <a:ext uri="{FF2B5EF4-FFF2-40B4-BE49-F238E27FC236}">
                  <a16:creationId xmlns:a16="http://schemas.microsoft.com/office/drawing/2014/main" id="{51CBF7FF-007A-44A7-9CC5-6B2EED64A36F}"/>
                </a:ext>
              </a:extLst>
            </p:cNvPr>
            <p:cNvSpPr/>
            <p:nvPr/>
          </p:nvSpPr>
          <p:spPr>
            <a:xfrm flipH="1">
              <a:off x="5355771" y="-9184"/>
              <a:ext cx="6836228" cy="1763484"/>
            </a:xfrm>
            <a:prstGeom prst="homePlate">
              <a:avLst>
                <a:gd name="adj" fmla="val 63580"/>
              </a:avLst>
            </a:prstGeom>
            <a:solidFill>
              <a:srgbClr val="258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riângulo isósceles 24">
              <a:extLst>
                <a:ext uri="{FF2B5EF4-FFF2-40B4-BE49-F238E27FC236}">
                  <a16:creationId xmlns:a16="http://schemas.microsoft.com/office/drawing/2014/main" id="{DA00C51D-8223-4351-AB2C-B896C5F3B95F}"/>
                </a:ext>
              </a:extLst>
            </p:cNvPr>
            <p:cNvSpPr/>
            <p:nvPr/>
          </p:nvSpPr>
          <p:spPr>
            <a:xfrm>
              <a:off x="6901543" y="1255820"/>
              <a:ext cx="967377" cy="507661"/>
            </a:xfrm>
            <a:prstGeom prst="triangle">
              <a:avLst>
                <a:gd name="adj" fmla="val 53161"/>
              </a:avLst>
            </a:prstGeom>
            <a:solidFill>
              <a:srgbClr val="3F9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Paralelogramo 25">
              <a:extLst>
                <a:ext uri="{FF2B5EF4-FFF2-40B4-BE49-F238E27FC236}">
                  <a16:creationId xmlns:a16="http://schemas.microsoft.com/office/drawing/2014/main" id="{524C9A7F-08A8-4823-B028-63CF094F482E}"/>
                </a:ext>
              </a:extLst>
            </p:cNvPr>
            <p:cNvSpPr/>
            <p:nvPr/>
          </p:nvSpPr>
          <p:spPr>
            <a:xfrm flipH="1">
              <a:off x="7053940" y="1763208"/>
              <a:ext cx="5148944" cy="740229"/>
            </a:xfrm>
            <a:prstGeom prst="parallelogram">
              <a:avLst>
                <a:gd name="adj" fmla="val 85030"/>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C2770FC-625C-46B8-9179-34D7EB4D1404}"/>
                </a:ext>
              </a:extLst>
            </p:cNvPr>
            <p:cNvSpPr/>
            <p:nvPr/>
          </p:nvSpPr>
          <p:spPr>
            <a:xfrm>
              <a:off x="11430005" y="1763208"/>
              <a:ext cx="762000" cy="740229"/>
            </a:xfrm>
            <a:prstGeom prst="rect">
              <a:avLst/>
            </a:prstGeom>
            <a:solidFill>
              <a:srgbClr val="C8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riângulo Retângulo 23">
            <a:extLst>
              <a:ext uri="{FF2B5EF4-FFF2-40B4-BE49-F238E27FC236}">
                <a16:creationId xmlns:a16="http://schemas.microsoft.com/office/drawing/2014/main" id="{5C406976-F92B-44B9-8D29-4DEB44D4D631}"/>
              </a:ext>
            </a:extLst>
          </p:cNvPr>
          <p:cNvSpPr/>
          <p:nvPr/>
        </p:nvSpPr>
        <p:spPr>
          <a:xfrm rot="19047025">
            <a:off x="6972933" y="-469575"/>
            <a:ext cx="1011102" cy="951784"/>
          </a:xfrm>
          <a:prstGeom prst="rtTriangle">
            <a:avLst/>
          </a:prstGeom>
          <a:solidFill>
            <a:srgbClr val="0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F4FE63E-5843-403F-9AAA-8BD8ED03FC37}"/>
              </a:ext>
            </a:extLst>
          </p:cNvPr>
          <p:cNvSpPr txBox="1"/>
          <p:nvPr/>
        </p:nvSpPr>
        <p:spPr>
          <a:xfrm>
            <a:off x="319596" y="1553274"/>
            <a:ext cx="11629748" cy="646331"/>
          </a:xfrm>
          <a:prstGeom prst="rect">
            <a:avLst/>
          </a:prstGeom>
          <a:noFill/>
        </p:spPr>
        <p:txBody>
          <a:bodyPr wrap="square" rtlCol="0">
            <a:spAutoFit/>
          </a:bodyPr>
          <a:lstStyle/>
          <a:p>
            <a:r>
              <a:rPr lang="pt-BR" dirty="0">
                <a:solidFill>
                  <a:schemeClr val="tx2"/>
                </a:solidFill>
                <a:latin typeface="Arial" panose="020B0604020202020204" pitchFamily="34" charset="0"/>
                <a:cs typeface="Arial" panose="020B0604020202020204" pitchFamily="34" charset="0"/>
              </a:rPr>
              <a:t>4. OBSERVE A IMAGEM </a:t>
            </a:r>
            <a:r>
              <a:rPr lang="pt-BR" dirty="0" smtClean="0">
                <a:solidFill>
                  <a:schemeClr val="tx2"/>
                </a:solidFill>
                <a:latin typeface="Arial" panose="020B0604020202020204" pitchFamily="34" charset="0"/>
                <a:cs typeface="Arial" panose="020B0604020202020204" pitchFamily="34" charset="0"/>
              </a:rPr>
              <a:t>ACIMA, </a:t>
            </a:r>
            <a:r>
              <a:rPr lang="pt-BR" dirty="0">
                <a:solidFill>
                  <a:schemeClr val="tx2"/>
                </a:solidFill>
                <a:latin typeface="Arial" panose="020B0604020202020204" pitchFamily="34" charset="0"/>
                <a:cs typeface="Arial" panose="020B0604020202020204" pitchFamily="34" charset="0"/>
              </a:rPr>
              <a:t>DESCUBRA E </a:t>
            </a:r>
            <a:r>
              <a:rPr lang="pt-BR" dirty="0" smtClean="0">
                <a:solidFill>
                  <a:schemeClr val="tx2"/>
                </a:solidFill>
                <a:latin typeface="Arial" panose="020B0604020202020204" pitchFamily="34" charset="0"/>
                <a:cs typeface="Arial" panose="020B0604020202020204" pitchFamily="34" charset="0"/>
              </a:rPr>
              <a:t>ESCREVA EM SEU CADERNO </a:t>
            </a:r>
            <a:r>
              <a:rPr lang="pt-BR" dirty="0">
                <a:solidFill>
                  <a:schemeClr val="tx2"/>
                </a:solidFill>
                <a:latin typeface="Arial" panose="020B0604020202020204" pitchFamily="34" charset="0"/>
                <a:cs typeface="Arial" panose="020B0604020202020204" pitchFamily="34" charset="0"/>
              </a:rPr>
              <a:t>QUAIS LETRAS ESTÃO FALTANDO PARA COMPLETAR O ALFABETO.</a:t>
            </a:r>
          </a:p>
        </p:txBody>
      </p:sp>
      <p:sp>
        <p:nvSpPr>
          <p:cNvPr id="5" name="CaixaDeTexto 4">
            <a:extLst>
              <a:ext uri="{FF2B5EF4-FFF2-40B4-BE49-F238E27FC236}">
                <a16:creationId xmlns:a16="http://schemas.microsoft.com/office/drawing/2014/main" id="{D3AD6722-0AA8-4456-9467-2D095562F820}"/>
              </a:ext>
            </a:extLst>
          </p:cNvPr>
          <p:cNvSpPr txBox="1"/>
          <p:nvPr/>
        </p:nvSpPr>
        <p:spPr>
          <a:xfrm>
            <a:off x="452761" y="2237175"/>
            <a:ext cx="11114843" cy="905522"/>
          </a:xfrm>
          <a:prstGeom prst="rect">
            <a:avLst/>
          </a:prstGeom>
          <a:noFill/>
          <a:ln>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5F38B6EA-0326-4172-A021-858A3A9E9FAD}"/>
              </a:ext>
            </a:extLst>
          </p:cNvPr>
          <p:cNvSpPr txBox="1"/>
          <p:nvPr/>
        </p:nvSpPr>
        <p:spPr>
          <a:xfrm>
            <a:off x="452761" y="3377043"/>
            <a:ext cx="11629748" cy="369332"/>
          </a:xfrm>
          <a:prstGeom prst="rect">
            <a:avLst/>
          </a:prstGeom>
          <a:noFill/>
        </p:spPr>
        <p:txBody>
          <a:bodyPr wrap="square" rtlCol="0">
            <a:spAutoFit/>
          </a:bodyPr>
          <a:lstStyle/>
          <a:p>
            <a:r>
              <a:rPr lang="pt-BR" dirty="0">
                <a:solidFill>
                  <a:schemeClr val="tx2"/>
                </a:solidFill>
                <a:latin typeface="Arial" panose="020B0604020202020204" pitchFamily="34" charset="0"/>
                <a:cs typeface="Arial" panose="020B0604020202020204" pitchFamily="34" charset="0"/>
              </a:rPr>
              <a:t>5. AGORA ESCREVA </a:t>
            </a:r>
            <a:r>
              <a:rPr lang="pt-BR" dirty="0" smtClean="0">
                <a:solidFill>
                  <a:schemeClr val="tx2"/>
                </a:solidFill>
                <a:latin typeface="Arial" panose="020B0604020202020204" pitchFamily="34" charset="0"/>
                <a:cs typeface="Arial" panose="020B0604020202020204" pitchFamily="34" charset="0"/>
              </a:rPr>
              <a:t>EM SEU CADERNO O </a:t>
            </a:r>
            <a:r>
              <a:rPr lang="pt-BR" dirty="0">
                <a:solidFill>
                  <a:schemeClr val="tx2"/>
                </a:solidFill>
                <a:latin typeface="Arial" panose="020B0604020202020204" pitchFamily="34" charset="0"/>
                <a:cs typeface="Arial" panose="020B0604020202020204" pitchFamily="34" charset="0"/>
              </a:rPr>
              <a:t>ALFABETO COMPLETANDO-O COM AS LETRAS FUJONAS.</a:t>
            </a:r>
          </a:p>
        </p:txBody>
      </p:sp>
      <p:sp>
        <p:nvSpPr>
          <p:cNvPr id="19" name="CaixaDeTexto 18">
            <a:extLst>
              <a:ext uri="{FF2B5EF4-FFF2-40B4-BE49-F238E27FC236}">
                <a16:creationId xmlns:a16="http://schemas.microsoft.com/office/drawing/2014/main" id="{6FB9B6D2-CBB9-42BA-9B46-A4A9F6CAF7DE}"/>
              </a:ext>
            </a:extLst>
          </p:cNvPr>
          <p:cNvSpPr txBox="1"/>
          <p:nvPr/>
        </p:nvSpPr>
        <p:spPr>
          <a:xfrm>
            <a:off x="452761" y="3980721"/>
            <a:ext cx="11114843" cy="905522"/>
          </a:xfrm>
          <a:prstGeom prst="rect">
            <a:avLst/>
          </a:prstGeom>
          <a:noFill/>
          <a:ln>
            <a:solidFill>
              <a:schemeClr val="tx1"/>
            </a:solidFill>
          </a:ln>
        </p:spPr>
        <p:txBody>
          <a:bodyPr wrap="square" rtlCol="0">
            <a:spAutoFit/>
          </a:bodyPr>
          <a:lstStyle/>
          <a:p>
            <a:endParaRPr lang="pt-BR" dirty="0"/>
          </a:p>
        </p:txBody>
      </p:sp>
      <p:grpSp>
        <p:nvGrpSpPr>
          <p:cNvPr id="7" name="Agrupar 6">
            <a:extLst>
              <a:ext uri="{FF2B5EF4-FFF2-40B4-BE49-F238E27FC236}">
                <a16:creationId xmlns:a16="http://schemas.microsoft.com/office/drawing/2014/main" id="{0060FE8A-64C3-4F15-944D-BF618B3747BA}"/>
              </a:ext>
            </a:extLst>
          </p:cNvPr>
          <p:cNvGrpSpPr/>
          <p:nvPr/>
        </p:nvGrpSpPr>
        <p:grpSpPr>
          <a:xfrm>
            <a:off x="1" y="5246134"/>
            <a:ext cx="12202884" cy="1607825"/>
            <a:chOff x="0" y="5246134"/>
            <a:chExt cx="12236389" cy="1607825"/>
          </a:xfrm>
        </p:grpSpPr>
        <p:pic>
          <p:nvPicPr>
            <p:cNvPr id="29" name="Imagem 28">
              <a:extLst>
                <a:ext uri="{FF2B5EF4-FFF2-40B4-BE49-F238E27FC236}">
                  <a16:creationId xmlns:a16="http://schemas.microsoft.com/office/drawing/2014/main" id="{BD313E06-6235-46A6-B52F-0DA383587608}"/>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29382" b="8919"/>
            <a:stretch/>
          </p:blipFill>
          <p:spPr>
            <a:xfrm>
              <a:off x="0" y="5246135"/>
              <a:ext cx="2518299" cy="1607824"/>
            </a:xfrm>
            <a:prstGeom prst="rect">
              <a:avLst/>
            </a:prstGeom>
          </p:spPr>
        </p:pic>
        <p:pic>
          <p:nvPicPr>
            <p:cNvPr id="30" name="Imagem 29">
              <a:extLst>
                <a:ext uri="{FF2B5EF4-FFF2-40B4-BE49-F238E27FC236}">
                  <a16:creationId xmlns:a16="http://schemas.microsoft.com/office/drawing/2014/main" id="{BEF0727D-02B4-47E4-9ED5-5F53A0BE3CA4}"/>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29382" b="8919"/>
            <a:stretch/>
          </p:blipFill>
          <p:spPr>
            <a:xfrm>
              <a:off x="2407328" y="5246134"/>
              <a:ext cx="2518299" cy="1607824"/>
            </a:xfrm>
            <a:prstGeom prst="rect">
              <a:avLst/>
            </a:prstGeom>
          </p:spPr>
        </p:pic>
        <p:pic>
          <p:nvPicPr>
            <p:cNvPr id="31" name="Imagem 30">
              <a:extLst>
                <a:ext uri="{FF2B5EF4-FFF2-40B4-BE49-F238E27FC236}">
                  <a16:creationId xmlns:a16="http://schemas.microsoft.com/office/drawing/2014/main" id="{38FCDCC0-0C4C-4520-8133-0AE488E771B8}"/>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29382" b="8919"/>
            <a:stretch/>
          </p:blipFill>
          <p:spPr>
            <a:xfrm>
              <a:off x="4859045" y="5246135"/>
              <a:ext cx="2518299" cy="1607824"/>
            </a:xfrm>
            <a:prstGeom prst="rect">
              <a:avLst/>
            </a:prstGeom>
          </p:spPr>
        </p:pic>
        <p:pic>
          <p:nvPicPr>
            <p:cNvPr id="32" name="Imagem 31">
              <a:extLst>
                <a:ext uri="{FF2B5EF4-FFF2-40B4-BE49-F238E27FC236}">
                  <a16:creationId xmlns:a16="http://schemas.microsoft.com/office/drawing/2014/main" id="{E5C204EE-311C-4C85-A242-E37E7E374450}"/>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29382" b="8919"/>
            <a:stretch/>
          </p:blipFill>
          <p:spPr>
            <a:xfrm>
              <a:off x="7266373" y="5246134"/>
              <a:ext cx="2518299" cy="1607824"/>
            </a:xfrm>
            <a:prstGeom prst="rect">
              <a:avLst/>
            </a:prstGeom>
          </p:spPr>
        </p:pic>
        <p:pic>
          <p:nvPicPr>
            <p:cNvPr id="33" name="Imagem 32">
              <a:extLst>
                <a:ext uri="{FF2B5EF4-FFF2-40B4-BE49-F238E27FC236}">
                  <a16:creationId xmlns:a16="http://schemas.microsoft.com/office/drawing/2014/main" id="{C01614D2-0B57-4163-BC9C-7844E6263B43}"/>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29382" b="8919"/>
            <a:stretch/>
          </p:blipFill>
          <p:spPr>
            <a:xfrm>
              <a:off x="9718090" y="5246134"/>
              <a:ext cx="2518299" cy="1607824"/>
            </a:xfrm>
            <a:prstGeom prst="rect">
              <a:avLst/>
            </a:prstGeom>
          </p:spPr>
        </p:pic>
      </p:grpSp>
    </p:spTree>
    <p:extLst>
      <p:ext uri="{BB962C8B-B14F-4D97-AF65-F5344CB8AC3E}">
        <p14:creationId xmlns:p14="http://schemas.microsoft.com/office/powerpoint/2010/main" val="294136521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841</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Algerian</vt: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Laís Costa</dc:creator>
  <cp:lastModifiedBy>Mariana Ferreira Provetti</cp:lastModifiedBy>
  <cp:revision>22</cp:revision>
  <dcterms:created xsi:type="dcterms:W3CDTF">2020-03-26T18:29:34Z</dcterms:created>
  <dcterms:modified xsi:type="dcterms:W3CDTF">2020-04-03T19:30:42Z</dcterms:modified>
</cp:coreProperties>
</file>