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1946366" y="3892377"/>
            <a:ext cx="101503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37" y="1859843"/>
            <a:ext cx="11558726" cy="538609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1215"/>
              </a:spcBef>
              <a:spcAft>
                <a:spcPts val="0"/>
              </a:spcAft>
            </a:pPr>
            <a:r>
              <a:rPr lang="pt-PT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ADULTO</a:t>
            </a:r>
            <a:r>
              <a:rPr lang="pt-PT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FAÇA A LEITURA EM VOZ ALTA PARA A CRIANÇA E A AJUDE NAS ATIVIDADES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222735">
            <a:off x="193360" y="1343163"/>
            <a:ext cx="835511" cy="90933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5CC0827-7393-4DD2-8FA1-528AF10E563B}"/>
              </a:ext>
            </a:extLst>
          </p:cNvPr>
          <p:cNvSpPr txBox="1"/>
          <p:nvPr/>
        </p:nvSpPr>
        <p:spPr>
          <a:xfrm>
            <a:off x="339572" y="2605018"/>
            <a:ext cx="11558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1. LEIA O TEXTO JUNTO COM O ADULTO.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0610B40-DFC9-4BC5-B2D2-2CA5D282D5B1}"/>
              </a:ext>
            </a:extLst>
          </p:cNvPr>
          <p:cNvSpPr txBox="1"/>
          <p:nvPr/>
        </p:nvSpPr>
        <p:spPr>
          <a:xfrm>
            <a:off x="408373" y="3721709"/>
            <a:ext cx="1146699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4E80222-D941-4ECC-8240-BF0981E66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085"/>
              </p:ext>
            </p:extLst>
          </p:nvPr>
        </p:nvGraphicFramePr>
        <p:xfrm>
          <a:off x="1173111" y="5427921"/>
          <a:ext cx="9900734" cy="1100847"/>
        </p:xfrm>
        <a:graphic>
          <a:graphicData uri="http://schemas.openxmlformats.org/drawingml/2006/table">
            <a:tbl>
              <a:tblPr firstRow="1" firstCol="1" bandRow="1"/>
              <a:tblGrid>
                <a:gridCol w="5027632">
                  <a:extLst>
                    <a:ext uri="{9D8B030D-6E8A-4147-A177-3AD203B41FA5}">
                      <a16:colId xmlns:a16="http://schemas.microsoft.com/office/drawing/2014/main" val="2300320194"/>
                    </a:ext>
                  </a:extLst>
                </a:gridCol>
                <a:gridCol w="4873102">
                  <a:extLst>
                    <a:ext uri="{9D8B030D-6E8A-4147-A177-3AD203B41FA5}">
                      <a16:colId xmlns:a16="http://schemas.microsoft.com/office/drawing/2014/main" val="1310273824"/>
                    </a:ext>
                  </a:extLst>
                </a:gridCol>
              </a:tblGrid>
              <a:tr h="11008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TODAS AS COISAS TÊM NOME: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CASA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JANELA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JARDIM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COISAS NÃO TÊM SOBRENOME,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 A GENTE, SIM.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TODAS AS FLORES TÊM NOME: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ROSA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CAMÉLIA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pt-PT" sz="1600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JASMIM</a:t>
                      </a: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FLORES NÃO TÊM SOBRENOME,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PT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 A GENTE, SIM.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244749"/>
                  </a:ext>
                </a:extLst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4693336" y="930281"/>
            <a:ext cx="1385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32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4º DIA</a:t>
            </a:r>
            <a:endParaRPr lang="pt-BR" sz="3200" dirty="0"/>
          </a:p>
        </p:txBody>
      </p:sp>
      <p:sp>
        <p:nvSpPr>
          <p:cNvPr id="31" name="Caixa de Texto 2"/>
          <p:cNvSpPr txBox="1">
            <a:spLocks noChangeArrowheads="1"/>
          </p:cNvSpPr>
          <p:nvPr/>
        </p:nvSpPr>
        <p:spPr bwMode="auto">
          <a:xfrm>
            <a:off x="362505" y="3140075"/>
            <a:ext cx="11466989" cy="739594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0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 ESCREVA </a:t>
            </a:r>
            <a:r>
              <a:rPr lang="pt-PT" sz="20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 CADERNO SEU </a:t>
            </a:r>
            <a:r>
              <a:rPr lang="pt-PT" sz="20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NOME COMPLETO. PINTE APENAS A PRIMEIRA LETRA DOS SOBRENOMES.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2" name="Caixa de Texto 2"/>
          <p:cNvSpPr txBox="1">
            <a:spLocks noChangeArrowheads="1"/>
          </p:cNvSpPr>
          <p:nvPr/>
        </p:nvSpPr>
        <p:spPr bwMode="auto">
          <a:xfrm>
            <a:off x="362506" y="4747555"/>
            <a:ext cx="11512858" cy="57785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0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3. LEIA COM UM ADULTO. DEPOIS, SOZINHO, LEIA APENAS AS PALAVRAS DESTACADAS...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B22C5A4A-7680-4039-A086-651171A2D0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296805"/>
              </p:ext>
            </p:extLst>
          </p:nvPr>
        </p:nvGraphicFramePr>
        <p:xfrm>
          <a:off x="483326" y="2338251"/>
          <a:ext cx="11392037" cy="1665579"/>
        </p:xfrm>
        <a:graphic>
          <a:graphicData uri="http://schemas.openxmlformats.org/drawingml/2006/table">
            <a:tbl>
              <a:tblPr firstRow="1" firstCol="1" bandRow="1"/>
              <a:tblGrid>
                <a:gridCol w="2160777">
                  <a:extLst>
                    <a:ext uri="{9D8B030D-6E8A-4147-A177-3AD203B41FA5}">
                      <a16:colId xmlns:a16="http://schemas.microsoft.com/office/drawing/2014/main" val="2478066340"/>
                    </a:ext>
                  </a:extLst>
                </a:gridCol>
                <a:gridCol w="4509946">
                  <a:extLst>
                    <a:ext uri="{9D8B030D-6E8A-4147-A177-3AD203B41FA5}">
                      <a16:colId xmlns:a16="http://schemas.microsoft.com/office/drawing/2014/main" val="1943388483"/>
                    </a:ext>
                  </a:extLst>
                </a:gridCol>
                <a:gridCol w="4721314">
                  <a:extLst>
                    <a:ext uri="{9D8B030D-6E8A-4147-A177-3AD203B41FA5}">
                      <a16:colId xmlns:a16="http://schemas.microsoft.com/office/drawing/2014/main" val="3271780310"/>
                    </a:ext>
                  </a:extLst>
                </a:gridCol>
              </a:tblGrid>
              <a:tr h="555193">
                <a:tc>
                  <a:txBody>
                    <a:bodyPr/>
                    <a:lstStyle/>
                    <a:p>
                      <a:pPr marR="193040" algn="ctr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just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just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846503"/>
                  </a:ext>
                </a:extLst>
              </a:tr>
              <a:tr h="555193">
                <a:tc>
                  <a:txBody>
                    <a:bodyPr/>
                    <a:lstStyle/>
                    <a:p>
                      <a:pPr marR="193040" algn="ctr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JANELA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ctr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just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9526758"/>
                  </a:ext>
                </a:extLst>
              </a:tr>
              <a:tr h="555193">
                <a:tc>
                  <a:txBody>
                    <a:bodyPr/>
                    <a:lstStyle/>
                    <a:p>
                      <a:pPr marR="193040" algn="ctr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JARDIM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ctr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2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3040" algn="just">
                        <a:spcAft>
                          <a:spcPts val="0"/>
                        </a:spcAft>
                        <a:tabLst>
                          <a:tab pos="1661160" algn="l"/>
                        </a:tabLst>
                      </a:pPr>
                      <a:r>
                        <a:rPr lang="pt-PT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313419"/>
                  </a:ext>
                </a:extLst>
              </a:tr>
            </a:tbl>
          </a:graphicData>
        </a:graphic>
      </p:graphicFrame>
      <p:pic>
        <p:nvPicPr>
          <p:cNvPr id="11" name="Imagem 10">
            <a:extLst>
              <a:ext uri="{FF2B5EF4-FFF2-40B4-BE49-F238E27FC236}">
                <a16:creationId xmlns:a16="http://schemas.microsoft.com/office/drawing/2014/main" id="{EAB4BD7A-4A05-48E0-A4B9-2747A874B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530" y="5403761"/>
            <a:ext cx="3554780" cy="1351498"/>
          </a:xfrm>
          <a:prstGeom prst="rect">
            <a:avLst/>
          </a:prstGeom>
        </p:spPr>
      </p:pic>
      <p:sp>
        <p:nvSpPr>
          <p:cNvPr id="30" name="Caixa de Texto 3"/>
          <p:cNvSpPr txBox="1">
            <a:spLocks noChangeArrowheads="1"/>
          </p:cNvSpPr>
          <p:nvPr/>
        </p:nvSpPr>
        <p:spPr bwMode="auto">
          <a:xfrm>
            <a:off x="403139" y="1571030"/>
            <a:ext cx="11472224" cy="590904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3.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EM SEU CADERNO, LEIA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 ESCREVA PALAVRAS QUE RIMEM COM:</a:t>
            </a: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685" y="4104395"/>
            <a:ext cx="2638697" cy="254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26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151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13</cp:revision>
  <dcterms:created xsi:type="dcterms:W3CDTF">2020-03-26T18:29:34Z</dcterms:created>
  <dcterms:modified xsi:type="dcterms:W3CDTF">2020-04-03T19:25:19Z</dcterms:modified>
</cp:coreProperties>
</file>