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38697" y="3892377"/>
            <a:ext cx="94580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5º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E665608B-5800-41D3-A467-B4CC1112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93" y="1532076"/>
            <a:ext cx="11558726" cy="53860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Bef>
                <a:spcPts val="1215"/>
              </a:spcBef>
              <a:spcAft>
                <a:spcPts val="0"/>
              </a:spcAft>
            </a:pPr>
            <a:r>
              <a:rPr lang="pt-PT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ADULTO</a:t>
            </a:r>
            <a:r>
              <a:rPr lang="pt-PT" sz="1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FAÇA A LEITURA EM VOZ ALTA PARA A CRIANÇA E A AJUDE NAS ATIVIDADES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A58497E-2E20-4CDB-B996-E8733C9845FC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656" r="12688"/>
          <a:stretch/>
        </p:blipFill>
        <p:spPr bwMode="auto">
          <a:xfrm rot="20222735">
            <a:off x="144238" y="1431725"/>
            <a:ext cx="835511" cy="9093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3042054"/>
            <a:ext cx="115587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TODO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BRINQUEDO TEM NOME: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BOLA, BONECA E PATINS.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BRINQUEDOS NÃO TÊM SOBRENOME,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MAS A GENTE, SIM.</a:t>
            </a:r>
          </a:p>
          <a:p>
            <a:pPr marL="342900" indent="-342900">
              <a:buAutoNum type="arabicPeriod"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COISAS GOSTOSAS TÊM NOME: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BOLO, MINGAU E PUDIM.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DOCES NÃO TÊM SOBRENOME,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MAS A GENTE, SIM.</a:t>
            </a:r>
          </a:p>
          <a:p>
            <a:pPr marL="342900" indent="-342900">
              <a:buAutoNum type="arabicPeriod"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TOUQUINHO/ELIFAS</a:t>
            </a:r>
          </a:p>
          <a:p>
            <a:pPr marL="342900" indent="-342900">
              <a:buAutoNum type="arabicPeriod"/>
            </a:pPr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ixa de Texto 2"/>
          <p:cNvSpPr txBox="1">
            <a:spLocks noChangeArrowheads="1"/>
          </p:cNvSpPr>
          <p:nvPr/>
        </p:nvSpPr>
        <p:spPr bwMode="auto">
          <a:xfrm>
            <a:off x="316637" y="2398453"/>
            <a:ext cx="11558725" cy="470880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1. LEIA JUNTO COM UM ADULTO E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 CADERNO ILUSTRE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 DESENHO.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734196" y="89636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5º 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pic>
        <p:nvPicPr>
          <p:cNvPr id="21" name="Imagem 20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5" t="4563" r="4870" b="3768"/>
          <a:stretch/>
        </p:blipFill>
        <p:spPr bwMode="auto">
          <a:xfrm rot="832648">
            <a:off x="10372044" y="3056822"/>
            <a:ext cx="916305" cy="942975"/>
          </a:xfrm>
          <a:prstGeom prst="ellipse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79BC540-64FA-45CA-822F-5BAE067E5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321118"/>
              </p:ext>
            </p:extLst>
          </p:nvPr>
        </p:nvGraphicFramePr>
        <p:xfrm>
          <a:off x="381740" y="2232419"/>
          <a:ext cx="11558726" cy="3902680"/>
        </p:xfrm>
        <a:graphic>
          <a:graphicData uri="http://schemas.openxmlformats.org/drawingml/2006/table">
            <a:tbl>
              <a:tblPr firstRow="1" firstCol="1" bandRow="1"/>
              <a:tblGrid>
                <a:gridCol w="5953612">
                  <a:extLst>
                    <a:ext uri="{9D8B030D-6E8A-4147-A177-3AD203B41FA5}">
                      <a16:colId xmlns:a16="http://schemas.microsoft.com/office/drawing/2014/main" val="327349386"/>
                    </a:ext>
                  </a:extLst>
                </a:gridCol>
                <a:gridCol w="5605114">
                  <a:extLst>
                    <a:ext uri="{9D8B030D-6E8A-4147-A177-3AD203B41FA5}">
                      <a16:colId xmlns:a16="http://schemas.microsoft.com/office/drawing/2014/main" val="2302157839"/>
                    </a:ext>
                  </a:extLst>
                </a:gridCol>
              </a:tblGrid>
              <a:tr h="986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TRÊS </a:t>
                      </a:r>
                      <a:r>
                        <a:rPr lang="pt-PT" sz="1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SOBRENOMES DE PESSOAS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TRÊS SOBRENOMES DE PESSOAS QUE SIGNIFICAM  NOMES DE PLANTAS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29811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53550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30893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56507"/>
                  </a:ext>
                </a:extLst>
              </a:tr>
            </a:tbl>
          </a:graphicData>
        </a:graphic>
      </p:graphicFrame>
      <p:sp>
        <p:nvSpPr>
          <p:cNvPr id="17" name="Caixa de Texto 2"/>
          <p:cNvSpPr txBox="1">
            <a:spLocks noChangeArrowheads="1"/>
          </p:cNvSpPr>
          <p:nvPr/>
        </p:nvSpPr>
        <p:spPr bwMode="auto">
          <a:xfrm>
            <a:off x="381740" y="1655702"/>
            <a:ext cx="11558726" cy="568325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 COM A </a:t>
            </a:r>
            <a:r>
              <a:rPr lang="pt-PT" sz="28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AJUDA </a:t>
            </a: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 UM ADULTO, </a:t>
            </a:r>
            <a:r>
              <a:rPr lang="pt-PT" sz="28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ESCREVA NO CADERNO: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326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" name="Tabela 11">
            <a:extLst>
              <a:ext uri="{FF2B5EF4-FFF2-40B4-BE49-F238E27FC236}">
                <a16:creationId xmlns:a16="http://schemas.microsoft.com/office/drawing/2014/main" id="{3936E0E4-958B-448E-B596-EDAE71671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793089"/>
              </p:ext>
            </p:extLst>
          </p:nvPr>
        </p:nvGraphicFramePr>
        <p:xfrm>
          <a:off x="316636" y="2297380"/>
          <a:ext cx="11558725" cy="44141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08107">
                  <a:extLst>
                    <a:ext uri="{9D8B030D-6E8A-4147-A177-3AD203B41FA5}">
                      <a16:colId xmlns:a16="http://schemas.microsoft.com/office/drawing/2014/main" val="327263082"/>
                    </a:ext>
                  </a:extLst>
                </a:gridCol>
                <a:gridCol w="9850618">
                  <a:extLst>
                    <a:ext uri="{9D8B030D-6E8A-4147-A177-3AD203B41FA5}">
                      <a16:colId xmlns:a16="http://schemas.microsoft.com/office/drawing/2014/main" val="3099190152"/>
                    </a:ext>
                  </a:extLst>
                </a:gridCol>
              </a:tblGrid>
              <a:tr h="1471379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BOLA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20272"/>
                  </a:ext>
                </a:extLst>
              </a:tr>
              <a:tr h="1471379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BONECA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886169"/>
                  </a:ext>
                </a:extLst>
              </a:tr>
              <a:tr h="1471379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PATINS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99799"/>
                  </a:ext>
                </a:extLst>
              </a:tr>
            </a:tbl>
          </a:graphicData>
        </a:graphic>
      </p:graphicFrame>
      <p:sp>
        <p:nvSpPr>
          <p:cNvPr id="17" name="Caixa de Texto 2"/>
          <p:cNvSpPr txBox="1">
            <a:spLocks noChangeArrowheads="1"/>
          </p:cNvSpPr>
          <p:nvPr/>
        </p:nvSpPr>
        <p:spPr bwMode="auto">
          <a:xfrm>
            <a:off x="316636" y="1659633"/>
            <a:ext cx="11558725" cy="632668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3. LEIA ESSAS PALAVRAS </a:t>
            </a:r>
            <a:r>
              <a:rPr lang="pt-PT" sz="280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 </a:t>
            </a:r>
            <a:r>
              <a:rPr lang="pt-PT" sz="280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DESENHE NO CADERNO.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176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145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13</cp:revision>
  <dcterms:created xsi:type="dcterms:W3CDTF">2020-03-26T18:29:34Z</dcterms:created>
  <dcterms:modified xsi:type="dcterms:W3CDTF">2020-04-03T19:25:58Z</dcterms:modified>
</cp:coreProperties>
</file>